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89112"/>
    <a:srgbClr val="DC6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31"/>
  </p:normalViewPr>
  <p:slideViewPr>
    <p:cSldViewPr snapToGrid="0" snapToObjects="1">
      <p:cViewPr>
        <p:scale>
          <a:sx n="112" d="100"/>
          <a:sy n="112" d="100"/>
        </p:scale>
        <p:origin x="738" y="-4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9E146-F70F-4B4E-835C-2B4B04680B5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1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7" r="28720"/>
          <a:stretch/>
        </p:blipFill>
        <p:spPr>
          <a:xfrm>
            <a:off x="267629" y="322217"/>
            <a:ext cx="1884556" cy="1886344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2286000" y="322217"/>
            <a:ext cx="0" cy="10159929"/>
          </a:xfrm>
          <a:prstGeom prst="line">
            <a:avLst/>
          </a:prstGeom>
          <a:ln>
            <a:solidFill>
              <a:srgbClr val="BFBFB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7"/>
          <p:cNvSpPr txBox="1"/>
          <p:nvPr/>
        </p:nvSpPr>
        <p:spPr>
          <a:xfrm>
            <a:off x="213183" y="2795820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785172" y="2458355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" name="TextBox 19"/>
          <p:cNvSpPr txBox="1"/>
          <p:nvPr/>
        </p:nvSpPr>
        <p:spPr>
          <a:xfrm>
            <a:off x="52464" y="3494627"/>
            <a:ext cx="1833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www.website.com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" name="TextBox 20"/>
          <p:cNvSpPr txBox="1"/>
          <p:nvPr/>
        </p:nvSpPr>
        <p:spPr>
          <a:xfrm>
            <a:off x="267629" y="3076620"/>
            <a:ext cx="1611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12 Street Name</a:t>
            </a:r>
          </a:p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Berlin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2" name="Picture 52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61" y="2811959"/>
            <a:ext cx="202381" cy="202381"/>
          </a:xfrm>
          <a:prstGeom prst="rect">
            <a:avLst/>
          </a:prstGeom>
        </p:spPr>
      </p:pic>
      <p:pic>
        <p:nvPicPr>
          <p:cNvPr id="13" name="Picture 53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98" y="3131724"/>
            <a:ext cx="247307" cy="247307"/>
          </a:xfrm>
          <a:prstGeom prst="rect">
            <a:avLst/>
          </a:prstGeom>
        </p:spPr>
      </p:pic>
      <p:pic>
        <p:nvPicPr>
          <p:cNvPr id="14" name="Picture 54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10" y="3513773"/>
            <a:ext cx="192282" cy="192282"/>
          </a:xfrm>
          <a:prstGeom prst="rect">
            <a:avLst/>
          </a:prstGeom>
        </p:spPr>
      </p:pic>
      <p:pic>
        <p:nvPicPr>
          <p:cNvPr id="15" name="Picture 55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942" y="2488296"/>
            <a:ext cx="180618" cy="180618"/>
          </a:xfrm>
          <a:prstGeom prst="rect">
            <a:avLst/>
          </a:prstGeom>
        </p:spPr>
      </p:pic>
      <p:sp>
        <p:nvSpPr>
          <p:cNvPr id="16" name="TextBox 262"/>
          <p:cNvSpPr txBox="1"/>
          <p:nvPr/>
        </p:nvSpPr>
        <p:spPr>
          <a:xfrm>
            <a:off x="52465" y="3795924"/>
            <a:ext cx="18271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Facebook.com/name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" name="TextBox 263"/>
          <p:cNvSpPr txBox="1"/>
          <p:nvPr/>
        </p:nvSpPr>
        <p:spPr>
          <a:xfrm>
            <a:off x="52465" y="4086325"/>
            <a:ext cx="1827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Twitter.com/name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8" name="Picture 56"/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729" y="3856205"/>
            <a:ext cx="189045" cy="189045"/>
          </a:xfrm>
          <a:prstGeom prst="rect">
            <a:avLst/>
          </a:prstGeom>
        </p:spPr>
      </p:pic>
      <p:pic>
        <p:nvPicPr>
          <p:cNvPr id="19" name="Picture 57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996" y="4122761"/>
            <a:ext cx="198421" cy="198421"/>
          </a:xfrm>
          <a:prstGeom prst="rect">
            <a:avLst/>
          </a:prstGeom>
        </p:spPr>
      </p:pic>
      <p:sp>
        <p:nvSpPr>
          <p:cNvPr id="20" name="TextBox 50"/>
          <p:cNvSpPr txBox="1"/>
          <p:nvPr/>
        </p:nvSpPr>
        <p:spPr>
          <a:xfrm>
            <a:off x="295276" y="5889446"/>
            <a:ext cx="9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Photoshop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1" name="TextBox 41"/>
          <p:cNvSpPr txBox="1"/>
          <p:nvPr/>
        </p:nvSpPr>
        <p:spPr>
          <a:xfrm>
            <a:off x="303826" y="5395553"/>
            <a:ext cx="798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Illustrator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2" name="TextBox 49"/>
          <p:cNvSpPr txBox="1"/>
          <p:nvPr/>
        </p:nvSpPr>
        <p:spPr>
          <a:xfrm>
            <a:off x="302981" y="5648541"/>
            <a:ext cx="725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3" name="TextBox 51"/>
          <p:cNvSpPr txBox="1"/>
          <p:nvPr/>
        </p:nvSpPr>
        <p:spPr>
          <a:xfrm>
            <a:off x="276287" y="6120570"/>
            <a:ext cx="868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CorelDraw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4" name="TextBox 67"/>
          <p:cNvSpPr txBox="1"/>
          <p:nvPr/>
        </p:nvSpPr>
        <p:spPr>
          <a:xfrm>
            <a:off x="267630" y="6371121"/>
            <a:ext cx="10237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After Effects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5" name="TextBox 190"/>
          <p:cNvSpPr txBox="1"/>
          <p:nvPr/>
        </p:nvSpPr>
        <p:spPr>
          <a:xfrm>
            <a:off x="288737" y="7887475"/>
            <a:ext cx="9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6" name="TextBox 191"/>
          <p:cNvSpPr txBox="1"/>
          <p:nvPr/>
        </p:nvSpPr>
        <p:spPr>
          <a:xfrm>
            <a:off x="288737" y="7419925"/>
            <a:ext cx="798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7" name="TextBox 192"/>
          <p:cNvSpPr txBox="1"/>
          <p:nvPr/>
        </p:nvSpPr>
        <p:spPr>
          <a:xfrm>
            <a:off x="286828" y="7646615"/>
            <a:ext cx="7965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Französisch</a:t>
            </a:r>
            <a:r>
              <a:rPr lang="en-PH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8" name="TextBox 193"/>
          <p:cNvSpPr txBox="1"/>
          <p:nvPr/>
        </p:nvSpPr>
        <p:spPr>
          <a:xfrm>
            <a:off x="288803" y="8118644"/>
            <a:ext cx="9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Spanisch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32080" y="4919614"/>
            <a:ext cx="2153920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FÄHIGKEITEN </a:t>
            </a:r>
            <a:endParaRPr lang="en-GB" sz="16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30" name="Picture 1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600" y="4938064"/>
            <a:ext cx="246025" cy="246025"/>
          </a:xfrm>
          <a:prstGeom prst="rect">
            <a:avLst/>
          </a:prstGeom>
        </p:spPr>
      </p:pic>
      <p:grpSp>
        <p:nvGrpSpPr>
          <p:cNvPr id="31" name="Group 40"/>
          <p:cNvGrpSpPr/>
          <p:nvPr/>
        </p:nvGrpSpPr>
        <p:grpSpPr>
          <a:xfrm>
            <a:off x="1213422" y="5445286"/>
            <a:ext cx="934691" cy="137854"/>
            <a:chOff x="984250" y="4189049"/>
            <a:chExt cx="934691" cy="179255"/>
          </a:xfrm>
        </p:grpSpPr>
        <p:sp>
          <p:nvSpPr>
            <p:cNvPr id="32" name="Rectangle 31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84250" y="4189049"/>
              <a:ext cx="594519" cy="17925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237"/>
          <p:cNvGrpSpPr/>
          <p:nvPr/>
        </p:nvGrpSpPr>
        <p:grpSpPr>
          <a:xfrm>
            <a:off x="1213422" y="5688367"/>
            <a:ext cx="934691" cy="137854"/>
            <a:chOff x="984250" y="4189049"/>
            <a:chExt cx="934691" cy="179255"/>
          </a:xfrm>
        </p:grpSpPr>
        <p:sp>
          <p:nvSpPr>
            <p:cNvPr id="35" name="Rectangle 34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84250" y="4189049"/>
              <a:ext cx="749588" cy="179255"/>
            </a:xfrm>
            <a:prstGeom prst="rect">
              <a:avLst/>
            </a:prstGeom>
            <a:solidFill>
              <a:srgbClr val="F89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240"/>
          <p:cNvGrpSpPr/>
          <p:nvPr/>
        </p:nvGrpSpPr>
        <p:grpSpPr>
          <a:xfrm>
            <a:off x="1213422" y="5931448"/>
            <a:ext cx="934691" cy="137854"/>
            <a:chOff x="984250" y="4189049"/>
            <a:chExt cx="934691" cy="179255"/>
          </a:xfrm>
        </p:grpSpPr>
        <p:sp>
          <p:nvSpPr>
            <p:cNvPr id="38" name="Rectangle 37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84250" y="4189049"/>
              <a:ext cx="565298" cy="179255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243"/>
          <p:cNvGrpSpPr/>
          <p:nvPr/>
        </p:nvGrpSpPr>
        <p:grpSpPr>
          <a:xfrm>
            <a:off x="1213422" y="6174529"/>
            <a:ext cx="934691" cy="137854"/>
            <a:chOff x="984250" y="4189049"/>
            <a:chExt cx="934691" cy="179255"/>
          </a:xfrm>
        </p:grpSpPr>
        <p:sp>
          <p:nvSpPr>
            <p:cNvPr id="41" name="Rectangle 40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984250" y="4189049"/>
              <a:ext cx="681444" cy="179255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3" name="Group 246"/>
          <p:cNvGrpSpPr/>
          <p:nvPr/>
        </p:nvGrpSpPr>
        <p:grpSpPr>
          <a:xfrm>
            <a:off x="1213422" y="6417610"/>
            <a:ext cx="934691" cy="137854"/>
            <a:chOff x="984250" y="4189049"/>
            <a:chExt cx="934691" cy="179255"/>
          </a:xfrm>
        </p:grpSpPr>
        <p:sp>
          <p:nvSpPr>
            <p:cNvPr id="44" name="Rectangle 43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84250" y="4189049"/>
              <a:ext cx="429558" cy="179255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132080" y="7012339"/>
            <a:ext cx="2152331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SPRACHEN</a:t>
            </a:r>
            <a:endParaRPr lang="en-GB" sz="16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47" name="Picture 4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39" y="7017929"/>
            <a:ext cx="250798" cy="250798"/>
          </a:xfrm>
          <a:prstGeom prst="rect">
            <a:avLst/>
          </a:prstGeom>
        </p:spPr>
      </p:pic>
      <p:grpSp>
        <p:nvGrpSpPr>
          <p:cNvPr id="48" name="Group 250"/>
          <p:cNvGrpSpPr/>
          <p:nvPr/>
        </p:nvGrpSpPr>
        <p:grpSpPr>
          <a:xfrm>
            <a:off x="1213422" y="7443585"/>
            <a:ext cx="934691" cy="137854"/>
            <a:chOff x="984250" y="4189049"/>
            <a:chExt cx="934691" cy="179255"/>
          </a:xfrm>
        </p:grpSpPr>
        <p:sp>
          <p:nvSpPr>
            <p:cNvPr id="49" name="Rectangle 48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984250" y="4189049"/>
              <a:ext cx="749588" cy="1792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1" name="Group 253"/>
          <p:cNvGrpSpPr/>
          <p:nvPr/>
        </p:nvGrpSpPr>
        <p:grpSpPr>
          <a:xfrm>
            <a:off x="1213422" y="7686666"/>
            <a:ext cx="934691" cy="137854"/>
            <a:chOff x="984250" y="4189049"/>
            <a:chExt cx="934691" cy="179255"/>
          </a:xfrm>
        </p:grpSpPr>
        <p:sp>
          <p:nvSpPr>
            <p:cNvPr id="52" name="Rectangle 51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84250" y="4189049"/>
              <a:ext cx="565298" cy="1792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oup 256"/>
          <p:cNvGrpSpPr/>
          <p:nvPr/>
        </p:nvGrpSpPr>
        <p:grpSpPr>
          <a:xfrm>
            <a:off x="1213422" y="7929747"/>
            <a:ext cx="934691" cy="137854"/>
            <a:chOff x="984250" y="4189049"/>
            <a:chExt cx="934691" cy="179255"/>
          </a:xfrm>
        </p:grpSpPr>
        <p:sp>
          <p:nvSpPr>
            <p:cNvPr id="55" name="Rectangle 54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984250" y="4189049"/>
              <a:ext cx="681444" cy="17925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Group 259"/>
          <p:cNvGrpSpPr/>
          <p:nvPr/>
        </p:nvGrpSpPr>
        <p:grpSpPr>
          <a:xfrm>
            <a:off x="1213422" y="8172828"/>
            <a:ext cx="934691" cy="137854"/>
            <a:chOff x="984250" y="4189049"/>
            <a:chExt cx="934691" cy="179255"/>
          </a:xfrm>
        </p:grpSpPr>
        <p:sp>
          <p:nvSpPr>
            <p:cNvPr id="58" name="Rectangle 57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984250" y="4189049"/>
              <a:ext cx="429558" cy="179255"/>
            </a:xfrm>
            <a:prstGeom prst="rect">
              <a:avLst/>
            </a:prstGeom>
            <a:solidFill>
              <a:srgbClr val="05A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0" name="TextBox 3"/>
          <p:cNvSpPr txBox="1"/>
          <p:nvPr/>
        </p:nvSpPr>
        <p:spPr>
          <a:xfrm>
            <a:off x="2466096" y="281363"/>
            <a:ext cx="4976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89013"/>
                </a:solidFill>
                <a:cs typeface="Lato Black" panose="020F0A02020204030203" pitchFamily="34" charset="0"/>
              </a:rPr>
              <a:t>LUCIEN </a:t>
            </a:r>
            <a:r>
              <a:rPr lang="en-GB" sz="4400" b="1" dirty="0" smtClean="0">
                <a:solidFill>
                  <a:srgbClr val="DC6738"/>
                </a:solidFill>
                <a:cs typeface="Lato Black" panose="020F0A02020204030203" pitchFamily="34" charset="0"/>
              </a:rPr>
              <a:t>DEMANTON</a:t>
            </a:r>
            <a:endParaRPr lang="en-GB" sz="4400" b="1" dirty="0">
              <a:solidFill>
                <a:srgbClr val="DC6738"/>
              </a:solidFill>
              <a:cs typeface="Lato Black" panose="020F0A02020204030203" pitchFamily="34" charset="0"/>
            </a:endParaRPr>
          </a:p>
        </p:txBody>
      </p:sp>
      <p:sp>
        <p:nvSpPr>
          <p:cNvPr id="61" name="TextBox 26"/>
          <p:cNvSpPr txBox="1"/>
          <p:nvPr/>
        </p:nvSpPr>
        <p:spPr>
          <a:xfrm>
            <a:off x="2552076" y="1463784"/>
            <a:ext cx="4766752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Sed </a:t>
            </a:r>
            <a:r>
              <a:rPr lang="fr-FR" sz="1100" dirty="0" err="1"/>
              <a:t>molestie</a:t>
            </a:r>
            <a:r>
              <a:rPr lang="fr-FR" sz="1100" dirty="0"/>
              <a:t> </a:t>
            </a:r>
            <a:r>
              <a:rPr lang="fr-FR" sz="1100" dirty="0" err="1"/>
              <a:t>varius</a:t>
            </a:r>
            <a:r>
              <a:rPr lang="fr-FR" sz="1100" dirty="0"/>
              <a:t> erat a </a:t>
            </a:r>
            <a:r>
              <a:rPr lang="fr-FR" sz="1100" dirty="0" err="1"/>
              <a:t>aliquet</a:t>
            </a:r>
            <a:r>
              <a:rPr lang="fr-FR" sz="1100" dirty="0"/>
              <a:t>. </a:t>
            </a:r>
            <a:r>
              <a:rPr lang="fr-FR" sz="1100" dirty="0" err="1"/>
              <a:t>Vivamus</a:t>
            </a:r>
            <a:r>
              <a:rPr lang="fr-FR" sz="1100" dirty="0"/>
              <a:t> </a:t>
            </a:r>
            <a:r>
              <a:rPr lang="fr-FR" sz="1100" dirty="0" err="1"/>
              <a:t>efficitur</a:t>
            </a:r>
            <a:r>
              <a:rPr lang="fr-FR" sz="1100" dirty="0"/>
              <a:t> diam </a:t>
            </a:r>
            <a:r>
              <a:rPr lang="fr-FR" sz="1100" dirty="0" err="1"/>
              <a:t>suscipit</a:t>
            </a:r>
            <a:r>
              <a:rPr lang="fr-FR" sz="1100" dirty="0"/>
              <a:t> est tristique </a:t>
            </a:r>
            <a:r>
              <a:rPr lang="fr-FR" sz="1100" dirty="0" err="1"/>
              <a:t>suscipit</a:t>
            </a:r>
            <a:r>
              <a:rPr lang="fr-FR" sz="1100" dirty="0"/>
              <a:t>.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466096" y="1021824"/>
            <a:ext cx="2366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89013"/>
                </a:solidFill>
                <a:cs typeface="Lato Black" panose="020F0A02020204030203" pitchFamily="34" charset="0"/>
              </a:rPr>
              <a:t>BERUFSBEZEICHNUNG </a:t>
            </a:r>
            <a:endParaRPr lang="fr-FR" dirty="0"/>
          </a:p>
        </p:txBody>
      </p:sp>
      <p:sp>
        <p:nvSpPr>
          <p:cNvPr id="63" name="TextBox 50"/>
          <p:cNvSpPr txBox="1"/>
          <p:nvPr/>
        </p:nvSpPr>
        <p:spPr>
          <a:xfrm>
            <a:off x="249667" y="9628641"/>
            <a:ext cx="9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4" name="TextBox 41"/>
          <p:cNvSpPr txBox="1"/>
          <p:nvPr/>
        </p:nvSpPr>
        <p:spPr>
          <a:xfrm>
            <a:off x="258217" y="9134748"/>
            <a:ext cx="798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Führer 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5" name="TextBox 49"/>
          <p:cNvSpPr txBox="1"/>
          <p:nvPr/>
        </p:nvSpPr>
        <p:spPr>
          <a:xfrm>
            <a:off x="257372" y="9387736"/>
            <a:ext cx="6602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K</a:t>
            </a:r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6" name="TextBox 51"/>
          <p:cNvSpPr txBox="1"/>
          <p:nvPr/>
        </p:nvSpPr>
        <p:spPr>
          <a:xfrm>
            <a:off x="250774" y="9859765"/>
            <a:ext cx="868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Ernst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7" name="TextBox 67"/>
          <p:cNvSpPr txBox="1"/>
          <p:nvPr/>
        </p:nvSpPr>
        <p:spPr>
          <a:xfrm>
            <a:off x="242117" y="10110316"/>
            <a:ext cx="10237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Pünktlich</a:t>
            </a:r>
            <a:r>
              <a:rPr lang="en-PH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36711" y="8658809"/>
            <a:ext cx="2153920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PERSÖNLICHKEIT </a:t>
            </a:r>
            <a:endParaRPr lang="en-GB" sz="16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70" name="Group 40"/>
          <p:cNvGrpSpPr/>
          <p:nvPr/>
        </p:nvGrpSpPr>
        <p:grpSpPr>
          <a:xfrm>
            <a:off x="1218053" y="9184481"/>
            <a:ext cx="934691" cy="137854"/>
            <a:chOff x="984250" y="4189049"/>
            <a:chExt cx="934691" cy="179255"/>
          </a:xfrm>
        </p:grpSpPr>
        <p:sp>
          <p:nvSpPr>
            <p:cNvPr id="71" name="Rectangle 70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84250" y="4189049"/>
              <a:ext cx="594519" cy="17925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3" name="Group 237"/>
          <p:cNvGrpSpPr/>
          <p:nvPr/>
        </p:nvGrpSpPr>
        <p:grpSpPr>
          <a:xfrm>
            <a:off x="1218053" y="9427562"/>
            <a:ext cx="934691" cy="137854"/>
            <a:chOff x="984250" y="4189049"/>
            <a:chExt cx="934691" cy="179255"/>
          </a:xfrm>
        </p:grpSpPr>
        <p:sp>
          <p:nvSpPr>
            <p:cNvPr id="74" name="Rectangle 73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984250" y="4189049"/>
              <a:ext cx="749588" cy="179255"/>
            </a:xfrm>
            <a:prstGeom prst="rect">
              <a:avLst/>
            </a:prstGeom>
            <a:solidFill>
              <a:srgbClr val="F89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240"/>
          <p:cNvGrpSpPr/>
          <p:nvPr/>
        </p:nvGrpSpPr>
        <p:grpSpPr>
          <a:xfrm>
            <a:off x="1218053" y="9670643"/>
            <a:ext cx="934691" cy="137854"/>
            <a:chOff x="984250" y="4189049"/>
            <a:chExt cx="934691" cy="179255"/>
          </a:xfrm>
        </p:grpSpPr>
        <p:sp>
          <p:nvSpPr>
            <p:cNvPr id="77" name="Rectangle 76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84250" y="4189049"/>
              <a:ext cx="565298" cy="179255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9" name="Group 243"/>
          <p:cNvGrpSpPr/>
          <p:nvPr/>
        </p:nvGrpSpPr>
        <p:grpSpPr>
          <a:xfrm>
            <a:off x="1218053" y="9913724"/>
            <a:ext cx="934691" cy="137854"/>
            <a:chOff x="984250" y="4189049"/>
            <a:chExt cx="934691" cy="179255"/>
          </a:xfrm>
        </p:grpSpPr>
        <p:sp>
          <p:nvSpPr>
            <p:cNvPr id="80" name="Rectangle 79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984250" y="4189049"/>
              <a:ext cx="681444" cy="179255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2" name="Group 246"/>
          <p:cNvGrpSpPr/>
          <p:nvPr/>
        </p:nvGrpSpPr>
        <p:grpSpPr>
          <a:xfrm>
            <a:off x="1218053" y="10156805"/>
            <a:ext cx="934691" cy="137854"/>
            <a:chOff x="984250" y="4189049"/>
            <a:chExt cx="934691" cy="179255"/>
          </a:xfrm>
        </p:grpSpPr>
        <p:sp>
          <p:nvSpPr>
            <p:cNvPr id="83" name="Rectangle 82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984250" y="4189049"/>
              <a:ext cx="429558" cy="179255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5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378" y="8690925"/>
            <a:ext cx="246388" cy="246388"/>
          </a:xfrm>
          <a:prstGeom prst="rect">
            <a:avLst/>
          </a:prstGeom>
        </p:spPr>
      </p:pic>
      <p:sp>
        <p:nvSpPr>
          <p:cNvPr id="86" name="Rectangle 85"/>
          <p:cNvSpPr/>
          <p:nvPr/>
        </p:nvSpPr>
        <p:spPr>
          <a:xfrm>
            <a:off x="2292668" y="2741704"/>
            <a:ext cx="5032692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6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      </a:t>
            </a:r>
            <a:r>
              <a:rPr lang="en-GB" sz="1600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BERUFSERFAHRUNGEN </a:t>
            </a:r>
            <a:endParaRPr lang="en-GB" sz="16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87" name="Picture 14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913" y="2743951"/>
            <a:ext cx="254548" cy="254548"/>
          </a:xfrm>
          <a:prstGeom prst="rect">
            <a:avLst/>
          </a:prstGeom>
        </p:spPr>
      </p:pic>
      <p:sp>
        <p:nvSpPr>
          <p:cNvPr id="88" name="Rectangle 87"/>
          <p:cNvSpPr/>
          <p:nvPr/>
        </p:nvSpPr>
        <p:spPr>
          <a:xfrm>
            <a:off x="2604358" y="3276675"/>
            <a:ext cx="4714469" cy="425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|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>
                <a:solidFill>
                  <a:srgbClr val="DC6737"/>
                </a:solidFill>
                <a:ea typeface="Times New Roman" charset="0"/>
                <a:cs typeface="Times New Roman" charset="0"/>
              </a:rPr>
              <a:t>BERUFSBEZEICHNUNG | UNTERNEHMEN </a:t>
            </a:r>
            <a:endParaRPr lang="en-GB" sz="1100" b="1" dirty="0" smtClean="0">
              <a:solidFill>
                <a:srgbClr val="DC6737"/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|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>
                <a:solidFill>
                  <a:srgbClr val="DC6737"/>
                </a:solidFill>
                <a:ea typeface="Times New Roman" charset="0"/>
                <a:cs typeface="Times New Roman" charset="0"/>
              </a:rPr>
              <a:t>BERUFSBEZEICHNUNG | UNTERNEHMEN </a:t>
            </a:r>
            <a:endParaRPr lang="en-GB" sz="1100" b="1" dirty="0">
              <a:solidFill>
                <a:srgbClr val="DC6737"/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|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>
                <a:solidFill>
                  <a:srgbClr val="DC6737"/>
                </a:solidFill>
                <a:ea typeface="Times New Roman" charset="0"/>
                <a:cs typeface="Times New Roman" charset="0"/>
              </a:rPr>
              <a:t>BERUFSBEZEICHNUNG | UNTERNEHMEN </a:t>
            </a:r>
            <a:endParaRPr lang="en-GB" sz="1100" b="1" dirty="0" smtClean="0">
              <a:solidFill>
                <a:srgbClr val="DC6737"/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|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>
                <a:solidFill>
                  <a:srgbClr val="DC6737"/>
                </a:solidFill>
                <a:ea typeface="Times New Roman" charset="0"/>
                <a:cs typeface="Times New Roman" charset="0"/>
              </a:rPr>
              <a:t>BERUFSBEZEICHNUNG | UNTERNEHMEN </a:t>
            </a:r>
            <a:endParaRPr lang="en-GB" sz="1100" b="1" dirty="0">
              <a:solidFill>
                <a:srgbClr val="DC6737"/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89" name="Rectangle 88"/>
          <p:cNvSpPr/>
          <p:nvPr/>
        </p:nvSpPr>
        <p:spPr>
          <a:xfrm>
            <a:off x="2610900" y="8395147"/>
            <a:ext cx="47144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BFBFBF"/>
                </a:solidFill>
              </a:rPr>
              <a:t> </a:t>
            </a:r>
            <a:r>
              <a:rPr lang="fr-FR" sz="1100" b="1" dirty="0" smtClean="0">
                <a:solidFill>
                  <a:srgbClr val="DC6737"/>
                </a:solidFill>
              </a:rPr>
              <a:t>GRAD </a:t>
            </a:r>
            <a:r>
              <a:rPr lang="fr-FR" sz="1100" b="1" dirty="0" smtClean="0">
                <a:solidFill>
                  <a:srgbClr val="BFBFBF"/>
                </a:solidFill>
              </a:rPr>
              <a:t>–</a:t>
            </a:r>
            <a:r>
              <a:rPr lang="fr-FR" sz="1100" b="1" dirty="0" smtClean="0">
                <a:solidFill>
                  <a:srgbClr val="33CCCC"/>
                </a:solidFill>
              </a:rPr>
              <a:t> </a:t>
            </a:r>
            <a:r>
              <a:rPr lang="fr-FR" sz="1100" b="1" dirty="0">
                <a:solidFill>
                  <a:srgbClr val="F89112"/>
                </a:solidFill>
              </a:rPr>
              <a:t>UNIVERSITÄT </a:t>
            </a:r>
            <a:endParaRPr lang="fr-FR" sz="1100" b="1" dirty="0">
              <a:solidFill>
                <a:srgbClr val="F89112"/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BFBFBF"/>
                </a:solidFill>
              </a:rPr>
              <a:t> </a:t>
            </a:r>
            <a:r>
              <a:rPr lang="fr-FR" sz="1100" b="1" dirty="0">
                <a:solidFill>
                  <a:srgbClr val="DC6737"/>
                </a:solidFill>
              </a:rPr>
              <a:t>GRAD </a:t>
            </a:r>
            <a:r>
              <a:rPr lang="fr-FR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33CCCC"/>
                </a:solidFill>
              </a:rPr>
              <a:t> </a:t>
            </a:r>
            <a:r>
              <a:rPr lang="fr-FR" sz="1100" b="1" dirty="0">
                <a:solidFill>
                  <a:srgbClr val="F89112"/>
                </a:solidFill>
              </a:rPr>
              <a:t>UNIVERSITÄT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BFBFBF"/>
                </a:solidFill>
              </a:rPr>
              <a:t> </a:t>
            </a:r>
            <a:r>
              <a:rPr lang="fr-FR" sz="1100" b="1" dirty="0">
                <a:solidFill>
                  <a:srgbClr val="DC6737"/>
                </a:solidFill>
              </a:rPr>
              <a:t>GRAD </a:t>
            </a:r>
            <a:r>
              <a:rPr lang="fr-FR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33CCCC"/>
                </a:solidFill>
              </a:rPr>
              <a:t> </a:t>
            </a:r>
            <a:r>
              <a:rPr lang="fr-FR" sz="1100" b="1" dirty="0">
                <a:solidFill>
                  <a:srgbClr val="F89112"/>
                </a:solidFill>
              </a:rPr>
              <a:t>UNIVERSITÄT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90" name="Rectangle 89"/>
          <p:cNvSpPr/>
          <p:nvPr/>
        </p:nvSpPr>
        <p:spPr>
          <a:xfrm>
            <a:off x="2279332" y="7922303"/>
            <a:ext cx="5046027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600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	</a:t>
            </a:r>
            <a:r>
              <a:rPr lang="en-GB" sz="16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1600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AUSBILDUNG </a:t>
            </a:r>
            <a:endParaRPr lang="en-GB" sz="16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91" name="Picture 14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499" y="7922303"/>
            <a:ext cx="291344" cy="29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359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Black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2017-11-17T10:01:22Z</dcterms:created>
  <dcterms:modified xsi:type="dcterms:W3CDTF">2019-02-01T14:37:41Z</dcterms:modified>
</cp:coreProperties>
</file>