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1"/>
    <p:restoredTop sz="94631"/>
  </p:normalViewPr>
  <p:slideViewPr>
    <p:cSldViewPr snapToGrid="0" snapToObjects="1">
      <p:cViewPr>
        <p:scale>
          <a:sx n="106" d="100"/>
          <a:sy n="106" d="100"/>
        </p:scale>
        <p:origin x="1014" y="-3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317B-328C-1441-B8C9-1B2DD5E3B711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0317B-328C-1441-B8C9-1B2DD5E3B711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D213-BBD0-DC46-A8E4-0EE3214D845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19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39546" y="-1"/>
            <a:ext cx="2320129" cy="106918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 rot="5400000">
            <a:off x="-155698" y="5296570"/>
            <a:ext cx="10691814" cy="98674"/>
          </a:xfrm>
          <a:prstGeom prst="rect">
            <a:avLst/>
          </a:prstGeom>
          <a:pattFill prst="dkHorz">
            <a:fgClr>
              <a:schemeClr val="tx1">
                <a:lumMod val="75000"/>
                <a:lumOff val="2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8" r="22799"/>
          <a:stretch/>
        </p:blipFill>
        <p:spPr>
          <a:xfrm>
            <a:off x="5596606" y="311970"/>
            <a:ext cx="1628393" cy="1629485"/>
          </a:xfrm>
          <a:prstGeom prst="ellipse">
            <a:avLst/>
          </a:prstGeom>
          <a:ln w="19050">
            <a:solidFill>
              <a:srgbClr val="FFC100"/>
            </a:solidFill>
          </a:ln>
        </p:spPr>
      </p:pic>
      <p:sp>
        <p:nvSpPr>
          <p:cNvPr id="8" name="Oval 108"/>
          <p:cNvSpPr/>
          <p:nvPr/>
        </p:nvSpPr>
        <p:spPr>
          <a:xfrm>
            <a:off x="204562" y="311970"/>
            <a:ext cx="403845" cy="4038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chemeClr val="accent4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1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10" y="386618"/>
            <a:ext cx="254548" cy="25454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683055" y="329226"/>
            <a:ext cx="239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100"/>
                </a:solidFill>
              </a:rPr>
              <a:t>BERUFSERFAHRUNGEN </a:t>
            </a:r>
            <a:endParaRPr lang="fr-FR" dirty="0">
              <a:solidFill>
                <a:srgbClr val="FFC100"/>
              </a:solidFill>
            </a:endParaRPr>
          </a:p>
        </p:txBody>
      </p:sp>
      <p:sp>
        <p:nvSpPr>
          <p:cNvPr id="11" name="object 40"/>
          <p:cNvSpPr txBox="1"/>
          <p:nvPr/>
        </p:nvSpPr>
        <p:spPr>
          <a:xfrm>
            <a:off x="1631702" y="1000133"/>
            <a:ext cx="3076466" cy="66171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/>
              <a:t>BERUFSBEZEICHNUNG</a:t>
            </a:r>
            <a:endParaRPr lang="fr-FR" sz="1000" b="1" dirty="0"/>
          </a:p>
          <a:p>
            <a:pPr algn="just"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/>
              <a:t>BERUFSBEZEICHNUNG</a:t>
            </a:r>
            <a:endParaRPr lang="fr-FR" sz="1000" b="1" dirty="0"/>
          </a:p>
          <a:p>
            <a:pPr algn="just"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/>
              <a:t>BERUFSBEZEICHNUNG</a:t>
            </a:r>
            <a:endParaRPr lang="fr-FR" sz="1000" b="1" dirty="0"/>
          </a:p>
          <a:p>
            <a:pPr algn="just"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/>
              <a:t>BERUFSBEZEICHNUNG</a:t>
            </a:r>
            <a:endParaRPr lang="fr-FR" sz="1000" b="1" dirty="0"/>
          </a:p>
          <a:p>
            <a:pPr algn="just"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/>
              <a:t>BERUFSBEZEICHNUNG</a:t>
            </a:r>
            <a:endParaRPr lang="fr-FR" sz="1000" b="1" dirty="0"/>
          </a:p>
          <a:p>
            <a:pPr algn="just"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/>
              <a:t>BERUFSBEZEICHNUNG</a:t>
            </a:r>
            <a:endParaRPr lang="fr-FR" sz="1000" b="1" dirty="0"/>
          </a:p>
          <a:p>
            <a:pPr algn="just"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 defTabSz="685800">
              <a:defRPr/>
            </a:pPr>
            <a:endParaRPr lang="fr-FR" sz="1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81111" y="961502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Unternehmen</a:t>
            </a:r>
            <a:r>
              <a:rPr lang="fr-FR" sz="1000" b="1" dirty="0"/>
              <a:t> </a:t>
            </a:r>
            <a:endParaRPr lang="fr-FR" sz="10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81110" y="2048928"/>
            <a:ext cx="9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Unternehmen</a:t>
            </a:r>
            <a:endParaRPr lang="fr-FR" sz="10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473961" y="3110523"/>
            <a:ext cx="9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Unternehmen</a:t>
            </a:r>
            <a:endParaRPr lang="fr-FR" sz="10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460742" y="4162720"/>
            <a:ext cx="9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Unternehmen</a:t>
            </a:r>
            <a:endParaRPr lang="fr-FR" sz="1000" b="1" dirty="0"/>
          </a:p>
        </p:txBody>
      </p:sp>
      <p:sp>
        <p:nvSpPr>
          <p:cNvPr id="18" name="Oval 220"/>
          <p:cNvSpPr/>
          <p:nvPr/>
        </p:nvSpPr>
        <p:spPr>
          <a:xfrm>
            <a:off x="1391699" y="101458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Oval 220"/>
          <p:cNvSpPr/>
          <p:nvPr/>
        </p:nvSpPr>
        <p:spPr>
          <a:xfrm>
            <a:off x="313543" y="101458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Oval 220"/>
          <p:cNvSpPr/>
          <p:nvPr/>
        </p:nvSpPr>
        <p:spPr>
          <a:xfrm>
            <a:off x="1391699" y="2113120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Oval 220"/>
          <p:cNvSpPr/>
          <p:nvPr/>
        </p:nvSpPr>
        <p:spPr>
          <a:xfrm>
            <a:off x="313543" y="2113120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Oval 220"/>
          <p:cNvSpPr/>
          <p:nvPr/>
        </p:nvSpPr>
        <p:spPr>
          <a:xfrm>
            <a:off x="1391699" y="3184164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Oval 220"/>
          <p:cNvSpPr/>
          <p:nvPr/>
        </p:nvSpPr>
        <p:spPr>
          <a:xfrm>
            <a:off x="313543" y="3184164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Oval 220"/>
          <p:cNvSpPr/>
          <p:nvPr/>
        </p:nvSpPr>
        <p:spPr>
          <a:xfrm>
            <a:off x="1391699" y="4213199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Oval 220"/>
          <p:cNvSpPr/>
          <p:nvPr/>
        </p:nvSpPr>
        <p:spPr>
          <a:xfrm>
            <a:off x="313543" y="4213199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Oval 103"/>
          <p:cNvSpPr/>
          <p:nvPr/>
        </p:nvSpPr>
        <p:spPr>
          <a:xfrm>
            <a:off x="321277" y="7814787"/>
            <a:ext cx="403845" cy="4038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4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7" name="Picture 1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03" y="7859279"/>
            <a:ext cx="291344" cy="291344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803108" y="7844826"/>
            <a:ext cx="1485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C100"/>
                </a:solidFill>
              </a:rPr>
              <a:t>AUSBILDUNG 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572598" y="8469773"/>
            <a:ext cx="80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Universität</a:t>
            </a:r>
            <a:r>
              <a:rPr lang="fr-FR" sz="1000" b="1" dirty="0"/>
              <a:t> </a:t>
            </a:r>
            <a:endParaRPr lang="fr-FR" sz="1000" b="1" dirty="0"/>
          </a:p>
        </p:txBody>
      </p:sp>
      <p:sp>
        <p:nvSpPr>
          <p:cNvPr id="30" name="Rectangle 29"/>
          <p:cNvSpPr/>
          <p:nvPr/>
        </p:nvSpPr>
        <p:spPr>
          <a:xfrm>
            <a:off x="1556366" y="8469773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GRAD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559379" y="9121728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Universität</a:t>
            </a:r>
            <a:endParaRPr lang="fr-FR" sz="1000" b="1" dirty="0"/>
          </a:p>
        </p:txBody>
      </p:sp>
      <p:sp>
        <p:nvSpPr>
          <p:cNvPr id="32" name="Rectangle 31"/>
          <p:cNvSpPr/>
          <p:nvPr/>
        </p:nvSpPr>
        <p:spPr>
          <a:xfrm>
            <a:off x="1543147" y="9121728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GRAD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72598" y="9773407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Universität</a:t>
            </a:r>
            <a:endParaRPr lang="fr-FR" sz="1000" b="1" dirty="0"/>
          </a:p>
        </p:txBody>
      </p:sp>
      <p:sp>
        <p:nvSpPr>
          <p:cNvPr id="34" name="Rectangle 33"/>
          <p:cNvSpPr/>
          <p:nvPr/>
        </p:nvSpPr>
        <p:spPr>
          <a:xfrm>
            <a:off x="1556366" y="9773407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GRAD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35" name="Oval 220"/>
          <p:cNvSpPr/>
          <p:nvPr/>
        </p:nvSpPr>
        <p:spPr>
          <a:xfrm>
            <a:off x="1439954" y="8527502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Oval 220"/>
          <p:cNvSpPr/>
          <p:nvPr/>
        </p:nvSpPr>
        <p:spPr>
          <a:xfrm>
            <a:off x="434222" y="8527502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Oval 220"/>
          <p:cNvSpPr/>
          <p:nvPr/>
        </p:nvSpPr>
        <p:spPr>
          <a:xfrm>
            <a:off x="1434973" y="918414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Oval 220"/>
          <p:cNvSpPr/>
          <p:nvPr/>
        </p:nvSpPr>
        <p:spPr>
          <a:xfrm>
            <a:off x="429241" y="918414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Oval 220"/>
          <p:cNvSpPr/>
          <p:nvPr/>
        </p:nvSpPr>
        <p:spPr>
          <a:xfrm>
            <a:off x="1446490" y="9821958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Oval 220"/>
          <p:cNvSpPr/>
          <p:nvPr/>
        </p:nvSpPr>
        <p:spPr>
          <a:xfrm>
            <a:off x="440758" y="9821958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1" name="Picture 2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437494" y="5546186"/>
            <a:ext cx="286844" cy="28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48074" y="5919150"/>
            <a:ext cx="308244" cy="30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494" y="6358253"/>
            <a:ext cx="276353" cy="27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Box 19"/>
          <p:cNvSpPr txBox="1"/>
          <p:nvPr/>
        </p:nvSpPr>
        <p:spPr>
          <a:xfrm>
            <a:off x="5804492" y="5555159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000 111 333</a:t>
            </a:r>
            <a:endParaRPr lang="uk-UA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5786497" y="5924128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name@mail.com</a:t>
            </a:r>
            <a:endParaRPr lang="fr-FR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46" name="TextBox 24"/>
          <p:cNvSpPr txBox="1"/>
          <p:nvPr/>
        </p:nvSpPr>
        <p:spPr>
          <a:xfrm>
            <a:off x="5763401" y="6272822"/>
            <a:ext cx="1829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12 Street Name</a:t>
            </a:r>
          </a:p>
          <a:p>
            <a:r>
              <a:rPr lang="fr-FR" sz="1200" dirty="0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Berlin</a:t>
            </a:r>
            <a:endParaRPr lang="fr-FR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559390" y="1989927"/>
            <a:ext cx="176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>
                <a:solidFill>
                  <a:schemeClr val="bg1"/>
                </a:solidFill>
              </a:rPr>
              <a:t>VINCENT LANNIS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28478" y="2277396"/>
            <a:ext cx="1627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bg1"/>
                </a:solidFill>
              </a:rPr>
              <a:t>BERUFSBEZEICHNUNG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9" name="Oval 106"/>
          <p:cNvSpPr/>
          <p:nvPr/>
        </p:nvSpPr>
        <p:spPr>
          <a:xfrm>
            <a:off x="5385008" y="2900373"/>
            <a:ext cx="403845" cy="4038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0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459" y="2958141"/>
            <a:ext cx="246388" cy="246388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5809554" y="2915808"/>
            <a:ext cx="11512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solidFill>
                  <a:srgbClr val="FFC100"/>
                </a:solidFill>
              </a:rPr>
              <a:t>ÜBER </a:t>
            </a:r>
            <a:r>
              <a:rPr lang="fr-FR" sz="1600" dirty="0" smtClean="0">
                <a:solidFill>
                  <a:srgbClr val="FFC100"/>
                </a:solidFill>
              </a:rPr>
              <a:t>MICH</a:t>
            </a:r>
            <a:endParaRPr lang="fr-FR" sz="1600" dirty="0"/>
          </a:p>
        </p:txBody>
      </p:sp>
      <p:sp>
        <p:nvSpPr>
          <p:cNvPr id="52" name="Rectangle 8"/>
          <p:cNvSpPr/>
          <p:nvPr/>
        </p:nvSpPr>
        <p:spPr>
          <a:xfrm>
            <a:off x="5371903" y="3382736"/>
            <a:ext cx="204388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Etiam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posuere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odio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enim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semper </a:t>
            </a:r>
            <a:r>
              <a:rPr lang="fr-FR" sz="1100" dirty="0" err="1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tortor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</a:t>
            </a:r>
          </a:p>
        </p:txBody>
      </p:sp>
      <p:sp>
        <p:nvSpPr>
          <p:cNvPr id="53" name="TextBox 50"/>
          <p:cNvSpPr txBox="1"/>
          <p:nvPr/>
        </p:nvSpPr>
        <p:spPr>
          <a:xfrm>
            <a:off x="5349089" y="8062229"/>
            <a:ext cx="9054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Photoshop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54" name="TextBox 41"/>
          <p:cNvSpPr txBox="1"/>
          <p:nvPr/>
        </p:nvSpPr>
        <p:spPr>
          <a:xfrm>
            <a:off x="5349089" y="7580509"/>
            <a:ext cx="7983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Illustrator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55" name="TextBox 49"/>
          <p:cNvSpPr txBox="1"/>
          <p:nvPr/>
        </p:nvSpPr>
        <p:spPr>
          <a:xfrm>
            <a:off x="5349089" y="7821369"/>
            <a:ext cx="6602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InDesign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56" name="TextBox 51"/>
          <p:cNvSpPr txBox="1"/>
          <p:nvPr/>
        </p:nvSpPr>
        <p:spPr>
          <a:xfrm>
            <a:off x="5349089" y="8303089"/>
            <a:ext cx="8681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CorelDraw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57" name="TextBox 67"/>
          <p:cNvSpPr txBox="1"/>
          <p:nvPr/>
        </p:nvSpPr>
        <p:spPr>
          <a:xfrm>
            <a:off x="5349089" y="8543949"/>
            <a:ext cx="8681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ea typeface="Arial" charset="0"/>
                <a:cs typeface="Arial" charset="0"/>
              </a:rPr>
              <a:t>After Effects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59" name="TextBox 107"/>
          <p:cNvSpPr txBox="1"/>
          <p:nvPr/>
        </p:nvSpPr>
        <p:spPr>
          <a:xfrm>
            <a:off x="5831906" y="7120032"/>
            <a:ext cx="1718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4"/>
                </a:solidFill>
                <a:ea typeface="Arial" charset="0"/>
                <a:cs typeface="Arial" charset="0"/>
              </a:rPr>
              <a:t>FÄHIGKEITEN </a:t>
            </a:r>
            <a:endParaRPr lang="en-GB" sz="1600" dirty="0">
              <a:solidFill>
                <a:schemeClr val="accent4"/>
              </a:solidFill>
              <a:ea typeface="Arial" charset="0"/>
              <a:cs typeface="Arial" charset="0"/>
            </a:endParaRPr>
          </a:p>
        </p:txBody>
      </p:sp>
      <p:grpSp>
        <p:nvGrpSpPr>
          <p:cNvPr id="60" name="Group 11"/>
          <p:cNvGrpSpPr/>
          <p:nvPr/>
        </p:nvGrpSpPr>
        <p:grpSpPr>
          <a:xfrm>
            <a:off x="6350313" y="7622014"/>
            <a:ext cx="891853" cy="147823"/>
            <a:chOff x="1109663" y="5734609"/>
            <a:chExt cx="891853" cy="147823"/>
          </a:xfrm>
        </p:grpSpPr>
        <p:sp>
          <p:nvSpPr>
            <p:cNvPr id="61" name="Oval 5"/>
            <p:cNvSpPr/>
            <p:nvPr/>
          </p:nvSpPr>
          <p:spPr>
            <a:xfrm>
              <a:off x="1109663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" name="Oval 119"/>
            <p:cNvSpPr/>
            <p:nvPr/>
          </p:nvSpPr>
          <p:spPr>
            <a:xfrm>
              <a:off x="1295671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3" name="Oval 120"/>
            <p:cNvSpPr/>
            <p:nvPr/>
          </p:nvSpPr>
          <p:spPr>
            <a:xfrm>
              <a:off x="1481679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4" name="Oval 165"/>
            <p:cNvSpPr/>
            <p:nvPr/>
          </p:nvSpPr>
          <p:spPr>
            <a:xfrm>
              <a:off x="1667686" y="5734609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5" name="Oval 166"/>
            <p:cNvSpPr/>
            <p:nvPr/>
          </p:nvSpPr>
          <p:spPr>
            <a:xfrm>
              <a:off x="1853693" y="5734609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66" name="Group 10"/>
          <p:cNvGrpSpPr/>
          <p:nvPr/>
        </p:nvGrpSpPr>
        <p:grpSpPr>
          <a:xfrm>
            <a:off x="6350313" y="7862874"/>
            <a:ext cx="891853" cy="147823"/>
            <a:chOff x="1109663" y="5996616"/>
            <a:chExt cx="891853" cy="147823"/>
          </a:xfrm>
        </p:grpSpPr>
        <p:sp>
          <p:nvSpPr>
            <p:cNvPr id="67" name="Oval 167"/>
            <p:cNvSpPr/>
            <p:nvPr/>
          </p:nvSpPr>
          <p:spPr>
            <a:xfrm>
              <a:off x="1109663" y="5996616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8" name="Oval 168"/>
            <p:cNvSpPr/>
            <p:nvPr/>
          </p:nvSpPr>
          <p:spPr>
            <a:xfrm>
              <a:off x="1295671" y="5996616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9" name="Oval 169"/>
            <p:cNvSpPr/>
            <p:nvPr/>
          </p:nvSpPr>
          <p:spPr>
            <a:xfrm>
              <a:off x="1481679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0" name="Oval 170"/>
            <p:cNvSpPr/>
            <p:nvPr/>
          </p:nvSpPr>
          <p:spPr>
            <a:xfrm>
              <a:off x="1667686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1" name="Oval 171"/>
            <p:cNvSpPr/>
            <p:nvPr/>
          </p:nvSpPr>
          <p:spPr>
            <a:xfrm>
              <a:off x="1853693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72" name="Group 9"/>
          <p:cNvGrpSpPr/>
          <p:nvPr/>
        </p:nvGrpSpPr>
        <p:grpSpPr>
          <a:xfrm>
            <a:off x="6350313" y="8103734"/>
            <a:ext cx="891853" cy="147823"/>
            <a:chOff x="1109663" y="6253747"/>
            <a:chExt cx="891853" cy="147823"/>
          </a:xfrm>
        </p:grpSpPr>
        <p:sp>
          <p:nvSpPr>
            <p:cNvPr id="73" name="Oval 172"/>
            <p:cNvSpPr/>
            <p:nvPr/>
          </p:nvSpPr>
          <p:spPr>
            <a:xfrm>
              <a:off x="1109663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4" name="Oval 173"/>
            <p:cNvSpPr/>
            <p:nvPr/>
          </p:nvSpPr>
          <p:spPr>
            <a:xfrm>
              <a:off x="1295671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5" name="Oval 174"/>
            <p:cNvSpPr/>
            <p:nvPr/>
          </p:nvSpPr>
          <p:spPr>
            <a:xfrm>
              <a:off x="1481679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6" name="Oval 175"/>
            <p:cNvSpPr/>
            <p:nvPr/>
          </p:nvSpPr>
          <p:spPr>
            <a:xfrm>
              <a:off x="1667686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7" name="Oval 176"/>
            <p:cNvSpPr/>
            <p:nvPr/>
          </p:nvSpPr>
          <p:spPr>
            <a:xfrm>
              <a:off x="1853693" y="6253747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78" name="Group 8"/>
          <p:cNvGrpSpPr/>
          <p:nvPr/>
        </p:nvGrpSpPr>
        <p:grpSpPr>
          <a:xfrm>
            <a:off x="6350313" y="8344594"/>
            <a:ext cx="891853" cy="147823"/>
            <a:chOff x="1109663" y="6488035"/>
            <a:chExt cx="891853" cy="147823"/>
          </a:xfrm>
        </p:grpSpPr>
        <p:sp>
          <p:nvSpPr>
            <p:cNvPr id="79" name="Oval 177"/>
            <p:cNvSpPr/>
            <p:nvPr/>
          </p:nvSpPr>
          <p:spPr>
            <a:xfrm>
              <a:off x="1109663" y="6488035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0" name="Oval 178"/>
            <p:cNvSpPr/>
            <p:nvPr/>
          </p:nvSpPr>
          <p:spPr>
            <a:xfrm>
              <a:off x="1295671" y="6488035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1" name="Oval 179"/>
            <p:cNvSpPr/>
            <p:nvPr/>
          </p:nvSpPr>
          <p:spPr>
            <a:xfrm>
              <a:off x="1481679" y="6488035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2" name="Oval 180"/>
            <p:cNvSpPr/>
            <p:nvPr/>
          </p:nvSpPr>
          <p:spPr>
            <a:xfrm>
              <a:off x="1667686" y="6488035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3" name="Oval 181"/>
            <p:cNvSpPr/>
            <p:nvPr/>
          </p:nvSpPr>
          <p:spPr>
            <a:xfrm>
              <a:off x="1853693" y="6488035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84" name="Group 7"/>
          <p:cNvGrpSpPr/>
          <p:nvPr/>
        </p:nvGrpSpPr>
        <p:grpSpPr>
          <a:xfrm>
            <a:off x="6350313" y="8585454"/>
            <a:ext cx="891853" cy="147823"/>
            <a:chOff x="1109663" y="6722323"/>
            <a:chExt cx="891853" cy="147823"/>
          </a:xfrm>
        </p:grpSpPr>
        <p:sp>
          <p:nvSpPr>
            <p:cNvPr id="85" name="Oval 182"/>
            <p:cNvSpPr/>
            <p:nvPr/>
          </p:nvSpPr>
          <p:spPr>
            <a:xfrm>
              <a:off x="1109663" y="6722323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6" name="Oval 183"/>
            <p:cNvSpPr/>
            <p:nvPr/>
          </p:nvSpPr>
          <p:spPr>
            <a:xfrm>
              <a:off x="1295671" y="6722323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7" name="Oval 184"/>
            <p:cNvSpPr/>
            <p:nvPr/>
          </p:nvSpPr>
          <p:spPr>
            <a:xfrm>
              <a:off x="1481679" y="6722323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8" name="Oval 185"/>
            <p:cNvSpPr/>
            <p:nvPr/>
          </p:nvSpPr>
          <p:spPr>
            <a:xfrm>
              <a:off x="1667686" y="6722323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9" name="Oval 186"/>
            <p:cNvSpPr/>
            <p:nvPr/>
          </p:nvSpPr>
          <p:spPr>
            <a:xfrm>
              <a:off x="1853693" y="6722323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90" name="Oval 106"/>
          <p:cNvSpPr/>
          <p:nvPr/>
        </p:nvSpPr>
        <p:spPr>
          <a:xfrm>
            <a:off x="5394683" y="7092776"/>
            <a:ext cx="403845" cy="4038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1" name="Picture 14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282" y="7176664"/>
            <a:ext cx="246025" cy="246025"/>
          </a:xfrm>
          <a:prstGeom prst="rect">
            <a:avLst/>
          </a:prstGeom>
        </p:spPr>
      </p:pic>
      <p:sp>
        <p:nvSpPr>
          <p:cNvPr id="92" name="Oval 187"/>
          <p:cNvSpPr/>
          <p:nvPr/>
        </p:nvSpPr>
        <p:spPr>
          <a:xfrm>
            <a:off x="5396427" y="9079144"/>
            <a:ext cx="403845" cy="4038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Arial" charset="0"/>
              <a:cs typeface="Arial" charset="0"/>
            </a:endParaRPr>
          </a:p>
        </p:txBody>
      </p:sp>
      <p:sp>
        <p:nvSpPr>
          <p:cNvPr id="93" name="TextBox 189"/>
          <p:cNvSpPr txBox="1"/>
          <p:nvPr/>
        </p:nvSpPr>
        <p:spPr>
          <a:xfrm>
            <a:off x="5810884" y="9124125"/>
            <a:ext cx="1557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4"/>
                </a:solidFill>
                <a:ea typeface="Arial" charset="0"/>
                <a:cs typeface="Arial" charset="0"/>
              </a:rPr>
              <a:t>SPRACHEN</a:t>
            </a:r>
            <a:endParaRPr lang="en-GB" sz="1600" dirty="0">
              <a:solidFill>
                <a:schemeClr val="accent4"/>
              </a:solidFill>
              <a:ea typeface="Arial" charset="0"/>
              <a:cs typeface="Arial" charset="0"/>
            </a:endParaRPr>
          </a:p>
        </p:txBody>
      </p:sp>
      <p:sp>
        <p:nvSpPr>
          <p:cNvPr id="94" name="TextBox 190"/>
          <p:cNvSpPr txBox="1"/>
          <p:nvPr/>
        </p:nvSpPr>
        <p:spPr>
          <a:xfrm>
            <a:off x="5443156" y="10101252"/>
            <a:ext cx="9054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Französisch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95" name="TextBox 191"/>
          <p:cNvSpPr txBox="1"/>
          <p:nvPr/>
        </p:nvSpPr>
        <p:spPr>
          <a:xfrm>
            <a:off x="5443156" y="9619532"/>
            <a:ext cx="7983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Englisch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96" name="TextBox 192"/>
          <p:cNvSpPr txBox="1"/>
          <p:nvPr/>
        </p:nvSpPr>
        <p:spPr>
          <a:xfrm>
            <a:off x="5443156" y="9860392"/>
            <a:ext cx="6602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Spanisch</a:t>
            </a:r>
            <a:endParaRPr lang="en-GB" sz="9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grpSp>
        <p:nvGrpSpPr>
          <p:cNvPr id="98" name="Group 194"/>
          <p:cNvGrpSpPr/>
          <p:nvPr/>
        </p:nvGrpSpPr>
        <p:grpSpPr>
          <a:xfrm>
            <a:off x="6444380" y="9664695"/>
            <a:ext cx="891853" cy="147823"/>
            <a:chOff x="1109663" y="5734609"/>
            <a:chExt cx="891853" cy="147823"/>
          </a:xfrm>
        </p:grpSpPr>
        <p:sp>
          <p:nvSpPr>
            <p:cNvPr id="99" name="Oval 195"/>
            <p:cNvSpPr/>
            <p:nvPr/>
          </p:nvSpPr>
          <p:spPr>
            <a:xfrm>
              <a:off x="1109663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0" name="Oval 196"/>
            <p:cNvSpPr/>
            <p:nvPr/>
          </p:nvSpPr>
          <p:spPr>
            <a:xfrm>
              <a:off x="1295671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1" name="Oval 197"/>
            <p:cNvSpPr/>
            <p:nvPr/>
          </p:nvSpPr>
          <p:spPr>
            <a:xfrm>
              <a:off x="1481679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2" name="Oval 198"/>
            <p:cNvSpPr/>
            <p:nvPr/>
          </p:nvSpPr>
          <p:spPr>
            <a:xfrm>
              <a:off x="1667686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3" name="Oval 199"/>
            <p:cNvSpPr/>
            <p:nvPr/>
          </p:nvSpPr>
          <p:spPr>
            <a:xfrm>
              <a:off x="1853693" y="5734609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04" name="Group 200"/>
          <p:cNvGrpSpPr/>
          <p:nvPr/>
        </p:nvGrpSpPr>
        <p:grpSpPr>
          <a:xfrm>
            <a:off x="6444380" y="9905555"/>
            <a:ext cx="891853" cy="147823"/>
            <a:chOff x="1109663" y="5996616"/>
            <a:chExt cx="891853" cy="147823"/>
          </a:xfrm>
        </p:grpSpPr>
        <p:sp>
          <p:nvSpPr>
            <p:cNvPr id="105" name="Oval 201"/>
            <p:cNvSpPr/>
            <p:nvPr/>
          </p:nvSpPr>
          <p:spPr>
            <a:xfrm>
              <a:off x="1109663" y="5996616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6" name="Oval 202"/>
            <p:cNvSpPr/>
            <p:nvPr/>
          </p:nvSpPr>
          <p:spPr>
            <a:xfrm>
              <a:off x="1295671" y="5996616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7" name="Oval 203"/>
            <p:cNvSpPr/>
            <p:nvPr/>
          </p:nvSpPr>
          <p:spPr>
            <a:xfrm>
              <a:off x="1481679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8" name="Oval 204"/>
            <p:cNvSpPr/>
            <p:nvPr/>
          </p:nvSpPr>
          <p:spPr>
            <a:xfrm>
              <a:off x="1667686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9" name="Oval 205"/>
            <p:cNvSpPr/>
            <p:nvPr/>
          </p:nvSpPr>
          <p:spPr>
            <a:xfrm>
              <a:off x="1853693" y="5996616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10" name="Group 206"/>
          <p:cNvGrpSpPr/>
          <p:nvPr/>
        </p:nvGrpSpPr>
        <p:grpSpPr>
          <a:xfrm>
            <a:off x="6444380" y="10146415"/>
            <a:ext cx="891853" cy="147823"/>
            <a:chOff x="1109663" y="6253747"/>
            <a:chExt cx="891853" cy="147823"/>
          </a:xfrm>
        </p:grpSpPr>
        <p:sp>
          <p:nvSpPr>
            <p:cNvPr id="111" name="Oval 207"/>
            <p:cNvSpPr/>
            <p:nvPr/>
          </p:nvSpPr>
          <p:spPr>
            <a:xfrm>
              <a:off x="1109663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2" name="Oval 208"/>
            <p:cNvSpPr/>
            <p:nvPr/>
          </p:nvSpPr>
          <p:spPr>
            <a:xfrm>
              <a:off x="1295671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3" name="Oval 209"/>
            <p:cNvSpPr/>
            <p:nvPr/>
          </p:nvSpPr>
          <p:spPr>
            <a:xfrm>
              <a:off x="1481679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4" name="Oval 210"/>
            <p:cNvSpPr/>
            <p:nvPr/>
          </p:nvSpPr>
          <p:spPr>
            <a:xfrm>
              <a:off x="1667686" y="6253747"/>
              <a:ext cx="147823" cy="14782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5" name="Oval 211"/>
            <p:cNvSpPr/>
            <p:nvPr/>
          </p:nvSpPr>
          <p:spPr>
            <a:xfrm>
              <a:off x="1853693" y="6253747"/>
              <a:ext cx="147823" cy="14782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charset="0"/>
                <a:ea typeface="Arial" charset="0"/>
                <a:cs typeface="Arial" charset="0"/>
              </a:endParaRPr>
            </a:p>
          </p:txBody>
        </p:sp>
      </p:grpSp>
      <p:pic>
        <p:nvPicPr>
          <p:cNvPr id="12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893" y="9146946"/>
            <a:ext cx="278913" cy="278913"/>
          </a:xfrm>
          <a:prstGeom prst="rect">
            <a:avLst/>
          </a:prstGeom>
        </p:spPr>
      </p:pic>
      <p:sp>
        <p:nvSpPr>
          <p:cNvPr id="123" name="ZoneTexte 122"/>
          <p:cNvSpPr txBox="1"/>
          <p:nvPr/>
        </p:nvSpPr>
        <p:spPr>
          <a:xfrm>
            <a:off x="452280" y="5241752"/>
            <a:ext cx="9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Unternehmen</a:t>
            </a:r>
            <a:endParaRPr lang="fr-FR" sz="1000" b="1" dirty="0"/>
          </a:p>
        </p:txBody>
      </p:sp>
      <p:sp>
        <p:nvSpPr>
          <p:cNvPr id="124" name="Oval 220"/>
          <p:cNvSpPr/>
          <p:nvPr/>
        </p:nvSpPr>
        <p:spPr>
          <a:xfrm>
            <a:off x="1383237" y="529223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5" name="Oval 220"/>
          <p:cNvSpPr/>
          <p:nvPr/>
        </p:nvSpPr>
        <p:spPr>
          <a:xfrm>
            <a:off x="305081" y="5292231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472849" y="6307317"/>
            <a:ext cx="9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Unternehmen</a:t>
            </a:r>
            <a:endParaRPr lang="fr-FR" sz="1000" b="1" dirty="0"/>
          </a:p>
        </p:txBody>
      </p:sp>
      <p:sp>
        <p:nvSpPr>
          <p:cNvPr id="127" name="Oval 220"/>
          <p:cNvSpPr/>
          <p:nvPr/>
        </p:nvSpPr>
        <p:spPr>
          <a:xfrm>
            <a:off x="1403806" y="6357796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8" name="Oval 220"/>
          <p:cNvSpPr/>
          <p:nvPr/>
        </p:nvSpPr>
        <p:spPr>
          <a:xfrm>
            <a:off x="325650" y="6357796"/>
            <a:ext cx="122947" cy="1229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30" name="Connecteur droit 129"/>
          <p:cNvCxnSpPr/>
          <p:nvPr/>
        </p:nvCxnSpPr>
        <p:spPr>
          <a:xfrm>
            <a:off x="803108" y="7579050"/>
            <a:ext cx="343361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54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418</Words>
  <Application>Microsoft Office PowerPoint</Application>
  <PresentationFormat>Personalizado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24</cp:revision>
  <dcterms:created xsi:type="dcterms:W3CDTF">2017-11-17T09:32:35Z</dcterms:created>
  <dcterms:modified xsi:type="dcterms:W3CDTF">2019-02-01T14:33:11Z</dcterms:modified>
</cp:coreProperties>
</file>