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427"/>
    <p:restoredTop sz="94631"/>
  </p:normalViewPr>
  <p:slideViewPr>
    <p:cSldViewPr snapToGrid="0" snapToObjects="1">
      <p:cViewPr>
        <p:scale>
          <a:sx n="90" d="100"/>
          <a:sy n="90" d="100"/>
        </p:scale>
        <p:origin x="1350" y="-27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0889B-D243-FD43-9C10-64BF72145415}" type="datetimeFigureOut">
              <a:rPr lang="fr-FR" smtClean="0"/>
              <a:t>01/02/2019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DBB2D-D470-F641-B145-98B54432280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0889B-D243-FD43-9C10-64BF72145415}" type="datetimeFigureOut">
              <a:rPr lang="fr-FR" smtClean="0"/>
              <a:t>01/02/2019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DBB2D-D470-F641-B145-98B54432280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0889B-D243-FD43-9C10-64BF72145415}" type="datetimeFigureOut">
              <a:rPr lang="fr-FR" smtClean="0"/>
              <a:t>01/02/2019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DBB2D-D470-F641-B145-98B54432280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0889B-D243-FD43-9C10-64BF72145415}" type="datetimeFigureOut">
              <a:rPr lang="fr-FR" smtClean="0"/>
              <a:t>01/02/2019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DBB2D-D470-F641-B145-98B54432280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0889B-D243-FD43-9C10-64BF72145415}" type="datetimeFigureOut">
              <a:rPr lang="fr-FR" smtClean="0"/>
              <a:t>01/02/2019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DBB2D-D470-F641-B145-98B54432280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0889B-D243-FD43-9C10-64BF72145415}" type="datetimeFigureOut">
              <a:rPr lang="fr-FR" smtClean="0"/>
              <a:t>01/02/2019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DBB2D-D470-F641-B145-98B54432280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0889B-D243-FD43-9C10-64BF72145415}" type="datetimeFigureOut">
              <a:rPr lang="fr-FR" smtClean="0"/>
              <a:t>01/02/2019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DBB2D-D470-F641-B145-98B54432280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0889B-D243-FD43-9C10-64BF72145415}" type="datetimeFigureOut">
              <a:rPr lang="fr-FR" smtClean="0"/>
              <a:t>01/02/2019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DBB2D-D470-F641-B145-98B54432280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0889B-D243-FD43-9C10-64BF72145415}" type="datetimeFigureOut">
              <a:rPr lang="fr-FR" smtClean="0"/>
              <a:t>01/02/2019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DBB2D-D470-F641-B145-98B54432280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0889B-D243-FD43-9C10-64BF72145415}" type="datetimeFigureOut">
              <a:rPr lang="fr-FR" smtClean="0"/>
              <a:t>01/02/2019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DBB2D-D470-F641-B145-98B54432280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0889B-D243-FD43-9C10-64BF72145415}" type="datetimeFigureOut">
              <a:rPr lang="fr-FR" smtClean="0"/>
              <a:t>01/02/2019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DBB2D-D470-F641-B145-98B54432280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E0889B-D243-FD43-9C10-64BF72145415}" type="datetimeFigureOut">
              <a:rPr lang="fr-FR" smtClean="0"/>
              <a:t>01/02/2019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5DBB2D-D470-F641-B145-98B544322803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5700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4291783" y="2355924"/>
            <a:ext cx="3267891" cy="83358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-1" y="0"/>
            <a:ext cx="7559675" cy="2260059"/>
          </a:xfrm>
          <a:prstGeom prst="rect">
            <a:avLst/>
          </a:prstGeom>
          <a:solidFill>
            <a:srgbClr val="33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0" y="2091060"/>
            <a:ext cx="7559674" cy="264865"/>
          </a:xfrm>
          <a:prstGeom prst="rect">
            <a:avLst/>
          </a:prstGeom>
          <a:pattFill prst="dkUpDiag">
            <a:fgClr>
              <a:srgbClr val="33CCCC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3343"/>
          <a:stretch/>
        </p:blipFill>
        <p:spPr>
          <a:xfrm>
            <a:off x="5635358" y="320551"/>
            <a:ext cx="1464689" cy="1485226"/>
          </a:xfrm>
          <a:prstGeom prst="ellipse">
            <a:avLst/>
          </a:prstGeom>
          <a:ln w="19050">
            <a:solidFill>
              <a:schemeClr val="bg1"/>
            </a:solidFill>
          </a:ln>
        </p:spPr>
      </p:pic>
      <p:sp>
        <p:nvSpPr>
          <p:cNvPr id="7" name="Oval 98"/>
          <p:cNvSpPr/>
          <p:nvPr/>
        </p:nvSpPr>
        <p:spPr>
          <a:xfrm>
            <a:off x="5471864" y="158873"/>
            <a:ext cx="1773314" cy="1773314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ZoneTexte 7"/>
          <p:cNvSpPr txBox="1"/>
          <p:nvPr/>
        </p:nvSpPr>
        <p:spPr>
          <a:xfrm>
            <a:off x="215154" y="12796"/>
            <a:ext cx="407662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5400" dirty="0">
                <a:solidFill>
                  <a:schemeClr val="bg1"/>
                </a:solidFill>
                <a:ea typeface="Arial" charset="0"/>
                <a:cs typeface="Arial" charset="0"/>
              </a:rPr>
              <a:t>v</a:t>
            </a:r>
            <a:r>
              <a:rPr lang="fr-FR" sz="5400" dirty="0" smtClean="0">
                <a:solidFill>
                  <a:schemeClr val="bg1"/>
                </a:solidFill>
                <a:ea typeface="Arial" charset="0"/>
                <a:cs typeface="Arial" charset="0"/>
              </a:rPr>
              <a:t>irginie </a:t>
            </a:r>
            <a:r>
              <a:rPr lang="fr-FR" sz="5400" dirty="0" err="1" smtClean="0">
                <a:solidFill>
                  <a:schemeClr val="bg1"/>
                </a:solidFill>
                <a:ea typeface="Arial" charset="0"/>
                <a:cs typeface="Arial" charset="0"/>
              </a:rPr>
              <a:t>lyama</a:t>
            </a:r>
            <a:endParaRPr lang="fr-FR" sz="5400" dirty="0">
              <a:solidFill>
                <a:schemeClr val="bg1"/>
              </a:solidFill>
              <a:ea typeface="Arial" charset="0"/>
              <a:cs typeface="Arial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260232" y="859568"/>
            <a:ext cx="23282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  <a:ea typeface="Antonio" charset="0"/>
                <a:cs typeface="Antonio" charset="0"/>
              </a:rPr>
              <a:t>BERUFSBEZEICHNUNG </a:t>
            </a:r>
            <a:endParaRPr lang="fr-FR" dirty="0">
              <a:solidFill>
                <a:schemeClr val="bg1"/>
              </a:solidFill>
              <a:ea typeface="Antonio" charset="0"/>
              <a:cs typeface="Antonio" charset="0"/>
            </a:endParaRPr>
          </a:p>
        </p:txBody>
      </p:sp>
      <p:sp>
        <p:nvSpPr>
          <p:cNvPr id="10" name="TextBox 22"/>
          <p:cNvSpPr txBox="1"/>
          <p:nvPr/>
        </p:nvSpPr>
        <p:spPr>
          <a:xfrm>
            <a:off x="260231" y="1228900"/>
            <a:ext cx="506650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685800">
              <a:defRPr/>
            </a:pPr>
            <a:r>
              <a:rPr lang="fr-FR" sz="1100" dirty="0" err="1">
                <a:solidFill>
                  <a:schemeClr val="bg1"/>
                </a:solidFill>
                <a:ea typeface="Arial" charset="0"/>
                <a:cs typeface="Arial" charset="0"/>
              </a:rPr>
              <a:t>Lorem</a:t>
            </a:r>
            <a:r>
              <a:rPr lang="fr-FR" sz="1100" dirty="0">
                <a:solidFill>
                  <a:schemeClr val="bg1"/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Arial" charset="0"/>
                <a:cs typeface="Arial" charset="0"/>
              </a:rPr>
              <a:t>ipsum</a:t>
            </a:r>
            <a:r>
              <a:rPr lang="fr-FR" sz="1100" dirty="0">
                <a:solidFill>
                  <a:schemeClr val="bg1"/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Arial" charset="0"/>
                <a:cs typeface="Arial" charset="0"/>
              </a:rPr>
              <a:t>dolor</a:t>
            </a:r>
            <a:r>
              <a:rPr lang="fr-FR" sz="1100" dirty="0">
                <a:solidFill>
                  <a:schemeClr val="bg1"/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Arial" charset="0"/>
                <a:cs typeface="Arial" charset="0"/>
              </a:rPr>
              <a:t>sit</a:t>
            </a:r>
            <a:r>
              <a:rPr lang="fr-FR" sz="1100" dirty="0">
                <a:solidFill>
                  <a:schemeClr val="bg1"/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Arial" charset="0"/>
                <a:cs typeface="Arial" charset="0"/>
              </a:rPr>
              <a:t>amet</a:t>
            </a:r>
            <a:r>
              <a:rPr lang="fr-FR" sz="1100" dirty="0">
                <a:solidFill>
                  <a:schemeClr val="bg1"/>
                </a:solidFill>
                <a:ea typeface="Arial" charset="0"/>
                <a:cs typeface="Arial" charset="0"/>
              </a:rPr>
              <a:t>, </a:t>
            </a:r>
            <a:r>
              <a:rPr lang="fr-FR" sz="1100" dirty="0" err="1">
                <a:solidFill>
                  <a:schemeClr val="bg1"/>
                </a:solidFill>
                <a:ea typeface="Arial" charset="0"/>
                <a:cs typeface="Arial" charset="0"/>
              </a:rPr>
              <a:t>consectetur</a:t>
            </a:r>
            <a:r>
              <a:rPr lang="fr-FR" sz="1100" dirty="0">
                <a:solidFill>
                  <a:schemeClr val="bg1"/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Arial" charset="0"/>
                <a:cs typeface="Arial" charset="0"/>
              </a:rPr>
              <a:t>adipiscing</a:t>
            </a:r>
            <a:r>
              <a:rPr lang="fr-FR" sz="1100" dirty="0">
                <a:solidFill>
                  <a:schemeClr val="bg1"/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Arial" charset="0"/>
                <a:cs typeface="Arial" charset="0"/>
              </a:rPr>
              <a:t>elit</a:t>
            </a:r>
            <a:r>
              <a:rPr lang="fr-FR" sz="1100" dirty="0">
                <a:solidFill>
                  <a:schemeClr val="bg1"/>
                </a:solidFill>
                <a:ea typeface="Arial" charset="0"/>
                <a:cs typeface="Arial" charset="0"/>
              </a:rPr>
              <a:t>. </a:t>
            </a:r>
            <a:r>
              <a:rPr lang="fr-FR" sz="1100" dirty="0" err="1">
                <a:solidFill>
                  <a:schemeClr val="bg1"/>
                </a:solidFill>
                <a:ea typeface="Arial" charset="0"/>
                <a:cs typeface="Arial" charset="0"/>
              </a:rPr>
              <a:t>Morbi</a:t>
            </a:r>
            <a:r>
              <a:rPr lang="fr-FR" sz="1100" dirty="0">
                <a:solidFill>
                  <a:schemeClr val="bg1"/>
                </a:solidFill>
                <a:ea typeface="Arial" charset="0"/>
                <a:cs typeface="Arial" charset="0"/>
              </a:rPr>
              <a:t> tristique </a:t>
            </a:r>
            <a:r>
              <a:rPr lang="fr-FR" sz="1100" dirty="0" err="1">
                <a:solidFill>
                  <a:schemeClr val="bg1"/>
                </a:solidFill>
                <a:ea typeface="Arial" charset="0"/>
                <a:cs typeface="Arial" charset="0"/>
              </a:rPr>
              <a:t>sapien</a:t>
            </a:r>
            <a:r>
              <a:rPr lang="fr-FR" sz="1100" dirty="0">
                <a:solidFill>
                  <a:schemeClr val="bg1"/>
                </a:solidFill>
                <a:ea typeface="Arial" charset="0"/>
                <a:cs typeface="Arial" charset="0"/>
              </a:rPr>
              <a:t> nec </a:t>
            </a:r>
            <a:r>
              <a:rPr lang="fr-FR" sz="1100" dirty="0" err="1">
                <a:solidFill>
                  <a:schemeClr val="bg1"/>
                </a:solidFill>
                <a:ea typeface="Arial" charset="0"/>
                <a:cs typeface="Arial" charset="0"/>
              </a:rPr>
              <a:t>nulla</a:t>
            </a:r>
            <a:r>
              <a:rPr lang="fr-FR" sz="1100" dirty="0">
                <a:solidFill>
                  <a:schemeClr val="bg1"/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Arial" charset="0"/>
                <a:cs typeface="Arial" charset="0"/>
              </a:rPr>
              <a:t>rutrum</a:t>
            </a:r>
            <a:r>
              <a:rPr lang="fr-FR" sz="1100" dirty="0">
                <a:solidFill>
                  <a:schemeClr val="bg1"/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Arial" charset="0"/>
                <a:cs typeface="Arial" charset="0"/>
              </a:rPr>
              <a:t>imperdiet</a:t>
            </a:r>
            <a:r>
              <a:rPr lang="fr-FR" sz="1100" dirty="0">
                <a:solidFill>
                  <a:schemeClr val="bg1"/>
                </a:solidFill>
                <a:ea typeface="Arial" charset="0"/>
                <a:cs typeface="Arial" charset="0"/>
              </a:rPr>
              <a:t>. </a:t>
            </a:r>
            <a:r>
              <a:rPr lang="fr-FR" sz="1100" dirty="0" err="1">
                <a:solidFill>
                  <a:schemeClr val="bg1"/>
                </a:solidFill>
                <a:ea typeface="Arial" charset="0"/>
                <a:cs typeface="Arial" charset="0"/>
              </a:rPr>
              <a:t>Nullam</a:t>
            </a:r>
            <a:r>
              <a:rPr lang="fr-FR" sz="1100" dirty="0">
                <a:solidFill>
                  <a:schemeClr val="bg1"/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Arial" charset="0"/>
                <a:cs typeface="Arial" charset="0"/>
              </a:rPr>
              <a:t>faucibus</a:t>
            </a:r>
            <a:r>
              <a:rPr lang="fr-FR" sz="1100" dirty="0">
                <a:solidFill>
                  <a:schemeClr val="bg1"/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Arial" charset="0"/>
                <a:cs typeface="Arial" charset="0"/>
              </a:rPr>
              <a:t>augue</a:t>
            </a:r>
            <a:r>
              <a:rPr lang="fr-FR" sz="1100" dirty="0">
                <a:solidFill>
                  <a:schemeClr val="bg1"/>
                </a:solidFill>
                <a:ea typeface="Arial" charset="0"/>
                <a:cs typeface="Arial" charset="0"/>
              </a:rPr>
              <a:t> id </a:t>
            </a:r>
            <a:r>
              <a:rPr lang="fr-FR" sz="1100" dirty="0" err="1">
                <a:solidFill>
                  <a:schemeClr val="bg1"/>
                </a:solidFill>
                <a:ea typeface="Arial" charset="0"/>
                <a:cs typeface="Arial" charset="0"/>
              </a:rPr>
              <a:t>velit</a:t>
            </a:r>
            <a:r>
              <a:rPr lang="fr-FR" sz="1100" dirty="0">
                <a:solidFill>
                  <a:schemeClr val="bg1"/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Arial" charset="0"/>
                <a:cs typeface="Arial" charset="0"/>
              </a:rPr>
              <a:t>luctus</a:t>
            </a:r>
            <a:r>
              <a:rPr lang="fr-FR" sz="1100" dirty="0">
                <a:solidFill>
                  <a:schemeClr val="bg1"/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Arial" charset="0"/>
                <a:cs typeface="Arial" charset="0"/>
              </a:rPr>
              <a:t>maximus</a:t>
            </a:r>
            <a:r>
              <a:rPr lang="fr-FR" sz="1100" dirty="0">
                <a:solidFill>
                  <a:schemeClr val="bg1"/>
                </a:solidFill>
                <a:ea typeface="Arial" charset="0"/>
                <a:cs typeface="Arial" charset="0"/>
              </a:rPr>
              <a:t>. </a:t>
            </a:r>
            <a:r>
              <a:rPr lang="fr-FR" sz="1100" dirty="0" err="1">
                <a:solidFill>
                  <a:schemeClr val="bg1"/>
                </a:solidFill>
                <a:ea typeface="Arial" charset="0"/>
                <a:cs typeface="Arial" charset="0"/>
              </a:rPr>
              <a:t>Interdum</a:t>
            </a:r>
            <a:r>
              <a:rPr lang="fr-FR" sz="1100" dirty="0">
                <a:solidFill>
                  <a:schemeClr val="bg1"/>
                </a:solidFill>
                <a:ea typeface="Arial" charset="0"/>
                <a:cs typeface="Arial" charset="0"/>
              </a:rPr>
              <a:t> et </a:t>
            </a:r>
            <a:r>
              <a:rPr lang="fr-FR" sz="1100" dirty="0" err="1">
                <a:solidFill>
                  <a:schemeClr val="bg1"/>
                </a:solidFill>
                <a:ea typeface="Arial" charset="0"/>
                <a:cs typeface="Arial" charset="0"/>
              </a:rPr>
              <a:t>malesuada</a:t>
            </a:r>
            <a:r>
              <a:rPr lang="fr-FR" sz="1100" dirty="0">
                <a:solidFill>
                  <a:schemeClr val="bg1"/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Arial" charset="0"/>
                <a:cs typeface="Arial" charset="0"/>
              </a:rPr>
              <a:t>fames</a:t>
            </a:r>
            <a:r>
              <a:rPr lang="fr-FR" sz="1100" dirty="0">
                <a:solidFill>
                  <a:schemeClr val="bg1"/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Arial" charset="0"/>
                <a:cs typeface="Arial" charset="0"/>
              </a:rPr>
              <a:t>ac</a:t>
            </a:r>
            <a:r>
              <a:rPr lang="fr-FR" sz="1100" dirty="0">
                <a:solidFill>
                  <a:schemeClr val="bg1"/>
                </a:solidFill>
                <a:ea typeface="Arial" charset="0"/>
                <a:cs typeface="Arial" charset="0"/>
              </a:rPr>
              <a:t> ante </a:t>
            </a:r>
            <a:r>
              <a:rPr lang="fr-FR" sz="1100" dirty="0" err="1">
                <a:solidFill>
                  <a:schemeClr val="bg1"/>
                </a:solidFill>
                <a:ea typeface="Arial" charset="0"/>
                <a:cs typeface="Arial" charset="0"/>
              </a:rPr>
              <a:t>ipsum</a:t>
            </a:r>
            <a:r>
              <a:rPr lang="fr-FR" sz="1100" dirty="0">
                <a:solidFill>
                  <a:schemeClr val="bg1"/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Arial" charset="0"/>
                <a:cs typeface="Arial" charset="0"/>
              </a:rPr>
              <a:t>primis</a:t>
            </a:r>
            <a:r>
              <a:rPr lang="fr-FR" sz="1100" dirty="0">
                <a:solidFill>
                  <a:schemeClr val="bg1"/>
                </a:solidFill>
                <a:ea typeface="Arial" charset="0"/>
                <a:cs typeface="Arial" charset="0"/>
              </a:rPr>
              <a:t> in </a:t>
            </a:r>
            <a:r>
              <a:rPr lang="fr-FR" sz="1100" dirty="0" err="1">
                <a:solidFill>
                  <a:schemeClr val="bg1"/>
                </a:solidFill>
                <a:ea typeface="Arial" charset="0"/>
                <a:cs typeface="Arial" charset="0"/>
              </a:rPr>
              <a:t>faucibus</a:t>
            </a:r>
            <a:r>
              <a:rPr lang="fr-FR" sz="1100" dirty="0">
                <a:solidFill>
                  <a:schemeClr val="bg1"/>
                </a:solidFill>
                <a:ea typeface="Arial" charset="0"/>
                <a:cs typeface="Arial" charset="0"/>
              </a:rPr>
              <a:t>. </a:t>
            </a:r>
            <a:r>
              <a:rPr lang="fr-FR" sz="1100" dirty="0" err="1">
                <a:solidFill>
                  <a:schemeClr val="bg1"/>
                </a:solidFill>
                <a:ea typeface="Arial" charset="0"/>
                <a:cs typeface="Arial" charset="0"/>
              </a:rPr>
              <a:t>Etiam</a:t>
            </a:r>
            <a:r>
              <a:rPr lang="fr-FR" sz="1100" dirty="0">
                <a:solidFill>
                  <a:schemeClr val="bg1"/>
                </a:solidFill>
                <a:ea typeface="Arial" charset="0"/>
                <a:cs typeface="Arial" charset="0"/>
              </a:rPr>
              <a:t> bibendum, ante nec </a:t>
            </a:r>
            <a:r>
              <a:rPr lang="fr-FR" sz="1100" dirty="0" err="1">
                <a:solidFill>
                  <a:schemeClr val="bg1"/>
                </a:solidFill>
                <a:ea typeface="Arial" charset="0"/>
                <a:cs typeface="Arial" charset="0"/>
              </a:rPr>
              <a:t>luctus</a:t>
            </a:r>
            <a:r>
              <a:rPr lang="fr-FR" sz="1100" dirty="0">
                <a:solidFill>
                  <a:schemeClr val="bg1"/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Arial" charset="0"/>
                <a:cs typeface="Arial" charset="0"/>
              </a:rPr>
              <a:t>posuere</a:t>
            </a:r>
            <a:r>
              <a:rPr lang="fr-FR" sz="1100" dirty="0">
                <a:solidFill>
                  <a:schemeClr val="bg1"/>
                </a:solidFill>
                <a:ea typeface="Arial" charset="0"/>
                <a:cs typeface="Arial" charset="0"/>
              </a:rPr>
              <a:t>, </a:t>
            </a:r>
            <a:r>
              <a:rPr lang="fr-FR" sz="1100" dirty="0" err="1">
                <a:solidFill>
                  <a:schemeClr val="bg1"/>
                </a:solidFill>
                <a:ea typeface="Arial" charset="0"/>
                <a:cs typeface="Arial" charset="0"/>
              </a:rPr>
              <a:t>odio</a:t>
            </a:r>
            <a:r>
              <a:rPr lang="fr-FR" sz="1100" dirty="0">
                <a:solidFill>
                  <a:schemeClr val="bg1"/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Arial" charset="0"/>
                <a:cs typeface="Arial" charset="0"/>
              </a:rPr>
              <a:t>enim</a:t>
            </a:r>
            <a:r>
              <a:rPr lang="fr-FR" sz="1100" dirty="0">
                <a:solidFill>
                  <a:schemeClr val="bg1"/>
                </a:solidFill>
                <a:ea typeface="Arial" charset="0"/>
                <a:cs typeface="Arial" charset="0"/>
              </a:rPr>
              <a:t> semper </a:t>
            </a:r>
            <a:r>
              <a:rPr lang="fr-FR" sz="1100" dirty="0" err="1">
                <a:solidFill>
                  <a:schemeClr val="bg1"/>
                </a:solidFill>
                <a:ea typeface="Arial" charset="0"/>
                <a:cs typeface="Arial" charset="0"/>
              </a:rPr>
              <a:t>tortor</a:t>
            </a:r>
            <a:r>
              <a:rPr lang="fr-FR" sz="1100" dirty="0">
                <a:solidFill>
                  <a:schemeClr val="bg1"/>
                </a:solidFill>
                <a:ea typeface="Arial" charset="0"/>
                <a:cs typeface="Arial" charset="0"/>
              </a:rPr>
              <a:t>, id </a:t>
            </a:r>
            <a:r>
              <a:rPr lang="fr-FR" sz="1100" dirty="0" err="1">
                <a:solidFill>
                  <a:schemeClr val="bg1"/>
                </a:solidFill>
                <a:ea typeface="Arial" charset="0"/>
                <a:cs typeface="Arial" charset="0"/>
              </a:rPr>
              <a:t>eleifend</a:t>
            </a:r>
            <a:r>
              <a:rPr lang="fr-FR" sz="1100" dirty="0">
                <a:solidFill>
                  <a:schemeClr val="bg1"/>
                </a:solidFill>
                <a:ea typeface="Arial" charset="0"/>
                <a:cs typeface="Arial" charset="0"/>
              </a:rPr>
              <a:t> mi ante vitae ex.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" y="10252037"/>
            <a:ext cx="4291782" cy="439775"/>
          </a:xfrm>
          <a:prstGeom prst="rect">
            <a:avLst/>
          </a:prstGeom>
          <a:solidFill>
            <a:srgbClr val="33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2" name="TextBox 17"/>
          <p:cNvSpPr txBox="1"/>
          <p:nvPr/>
        </p:nvSpPr>
        <p:spPr>
          <a:xfrm>
            <a:off x="4945666" y="10227011"/>
            <a:ext cx="166639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Roboto" pitchFamily="2" charset="0"/>
                <a:cs typeface="Lato" panose="020F0502020204030203" pitchFamily="34" charset="0"/>
              </a:rPr>
              <a:t>name@mail.com</a:t>
            </a:r>
            <a:endParaRPr lang="en-GB" sz="1200" dirty="0">
              <a:solidFill>
                <a:schemeClr val="tx1">
                  <a:lumMod val="50000"/>
                  <a:lumOff val="50000"/>
                </a:schemeClr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13" name="TextBox 18"/>
          <p:cNvSpPr txBox="1"/>
          <p:nvPr/>
        </p:nvSpPr>
        <p:spPr>
          <a:xfrm>
            <a:off x="4951306" y="8901967"/>
            <a:ext cx="10944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Roboto" pitchFamily="2" charset="0"/>
                <a:cs typeface="Lato" panose="020F0502020204030203" pitchFamily="34" charset="0"/>
              </a:rPr>
              <a:t>000 111 333</a:t>
            </a:r>
            <a:endParaRPr lang="en-GB" sz="1200" dirty="0">
              <a:solidFill>
                <a:schemeClr val="tx1">
                  <a:lumMod val="50000"/>
                  <a:lumOff val="50000"/>
                </a:schemeClr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14" name="TextBox 20"/>
          <p:cNvSpPr txBox="1"/>
          <p:nvPr/>
        </p:nvSpPr>
        <p:spPr>
          <a:xfrm>
            <a:off x="4938492" y="9342973"/>
            <a:ext cx="24167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Roboto" pitchFamily="2" charset="0"/>
                <a:cs typeface="Lato" panose="020F0502020204030203" pitchFamily="34" charset="0"/>
              </a:rPr>
              <a:t>12 Street Name, </a:t>
            </a:r>
            <a:r>
              <a:rPr lang="en-GB" sz="12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Roboto" pitchFamily="2" charset="0"/>
                <a:cs typeface="Lato" panose="020F0502020204030203" pitchFamily="34" charset="0"/>
              </a:rPr>
              <a:t>Berlin</a:t>
            </a:r>
            <a:endParaRPr lang="en-GB" sz="1200" dirty="0">
              <a:solidFill>
                <a:schemeClr val="tx1">
                  <a:lumMod val="50000"/>
                  <a:lumOff val="50000"/>
                </a:schemeClr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19" name="TextBox 17"/>
          <p:cNvSpPr txBox="1"/>
          <p:nvPr/>
        </p:nvSpPr>
        <p:spPr>
          <a:xfrm>
            <a:off x="4942228" y="9755807"/>
            <a:ext cx="166639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Roboto" pitchFamily="2" charset="0"/>
                <a:cs typeface="Lato" panose="020F0502020204030203" pitchFamily="34" charset="0"/>
              </a:rPr>
              <a:t>LinkedIn.com/name</a:t>
            </a:r>
            <a:endParaRPr lang="en-GB" sz="1200" dirty="0">
              <a:solidFill>
                <a:schemeClr val="tx1">
                  <a:lumMod val="50000"/>
                  <a:lumOff val="50000"/>
                </a:schemeClr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20" name="Oval 108"/>
          <p:cNvSpPr/>
          <p:nvPr/>
        </p:nvSpPr>
        <p:spPr>
          <a:xfrm>
            <a:off x="263014" y="2670659"/>
            <a:ext cx="403845" cy="403845"/>
          </a:xfrm>
          <a:prstGeom prst="ellipse">
            <a:avLst/>
          </a:prstGeom>
          <a:solidFill>
            <a:srgbClr val="33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ea typeface="Roboto" pitchFamily="2" charset="0"/>
            </a:endParaRPr>
          </a:p>
        </p:txBody>
      </p:sp>
      <p:pic>
        <p:nvPicPr>
          <p:cNvPr id="21" name="Picture 14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662" y="2745307"/>
            <a:ext cx="254548" cy="254548"/>
          </a:xfrm>
          <a:prstGeom prst="rect">
            <a:avLst/>
          </a:prstGeom>
        </p:spPr>
      </p:pic>
      <p:sp>
        <p:nvSpPr>
          <p:cNvPr id="22" name="ZoneTexte 21"/>
          <p:cNvSpPr txBox="1"/>
          <p:nvPr/>
        </p:nvSpPr>
        <p:spPr>
          <a:xfrm>
            <a:off x="741507" y="2687915"/>
            <a:ext cx="2391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33CCCC"/>
                </a:solidFill>
              </a:rPr>
              <a:t>BERUFSERFAHRUNGEN </a:t>
            </a:r>
            <a:endParaRPr lang="fr-FR" dirty="0">
              <a:solidFill>
                <a:srgbClr val="33CCCC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15154" y="3194699"/>
            <a:ext cx="3754418" cy="42550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2011 </a:t>
            </a:r>
            <a:r>
              <a:rPr lang="mr-IN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–</a:t>
            </a:r>
            <a:r>
              <a:rPr lang="en-GB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2012 | </a:t>
            </a:r>
            <a:r>
              <a:rPr lang="en-GB" sz="1100" b="1" dirty="0">
                <a:solidFill>
                  <a:srgbClr val="33CCCC"/>
                </a:solidFill>
                <a:ea typeface="Times New Roman" charset="0"/>
                <a:cs typeface="Times New Roman" charset="0"/>
              </a:rPr>
              <a:t>BERUFSBEZEICHNUNG | UNTERNEHMEN </a:t>
            </a:r>
          </a:p>
          <a:p>
            <a:pPr>
              <a:spcBef>
                <a:spcPts val="300"/>
              </a:spcBef>
            </a:pP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Lorem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adipiscing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Morbi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tristique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sapien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rutrum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imperdiet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augue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id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velit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luctus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maximus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Interdum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et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malesuada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fames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ac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ante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primis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in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endParaRPr lang="fr-FR" sz="1100" dirty="0" smtClean="0">
              <a:solidFill>
                <a:schemeClr val="tx1">
                  <a:lumMod val="50000"/>
                  <a:lumOff val="50000"/>
                </a:schemeClr>
              </a:solidFill>
              <a:ea typeface="Times New Roman" charset="0"/>
              <a:cs typeface="Times New Roman" charset="0"/>
            </a:endParaRPr>
          </a:p>
          <a:p>
            <a:pPr>
              <a:spcBef>
                <a:spcPts val="300"/>
              </a:spcBef>
            </a:pPr>
            <a:endParaRPr lang="fr-FR" sz="1100" dirty="0">
              <a:solidFill>
                <a:schemeClr val="tx1">
                  <a:lumMod val="50000"/>
                  <a:lumOff val="50000"/>
                </a:schemeClr>
              </a:solidFill>
              <a:ea typeface="Times New Roman" charset="0"/>
              <a:cs typeface="Times New Roman" charset="0"/>
            </a:endParaRPr>
          </a:p>
          <a:p>
            <a:r>
              <a:rPr lang="en-GB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2011 </a:t>
            </a:r>
            <a:r>
              <a:rPr lang="mr-IN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–</a:t>
            </a:r>
            <a:r>
              <a:rPr lang="en-GB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2012 | </a:t>
            </a:r>
            <a:r>
              <a:rPr lang="en-GB" sz="1100" b="1" dirty="0">
                <a:solidFill>
                  <a:srgbClr val="33CCCC"/>
                </a:solidFill>
                <a:ea typeface="Times New Roman" charset="0"/>
                <a:cs typeface="Times New Roman" charset="0"/>
              </a:rPr>
              <a:t>BERUFSBEZEICHNUNG | UNTERNEHMEN </a:t>
            </a:r>
          </a:p>
          <a:p>
            <a:pPr>
              <a:spcBef>
                <a:spcPts val="300"/>
              </a:spcBef>
            </a:pP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Lorem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adipiscing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Morbi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tristique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sapien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rutrum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imperdiet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augue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id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velit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luctus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maximus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Interdum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et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malesuada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fames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ac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ante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primis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in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</a:p>
          <a:p>
            <a:pPr>
              <a:spcBef>
                <a:spcPts val="300"/>
              </a:spcBef>
            </a:pPr>
            <a:endParaRPr lang="fr-FR" sz="1100" dirty="0" smtClean="0">
              <a:solidFill>
                <a:schemeClr val="tx1">
                  <a:lumMod val="50000"/>
                  <a:lumOff val="50000"/>
                </a:schemeClr>
              </a:solidFill>
              <a:ea typeface="Times New Roman" charset="0"/>
              <a:cs typeface="Times New Roman" charset="0"/>
            </a:endParaRPr>
          </a:p>
          <a:p>
            <a:r>
              <a:rPr lang="en-GB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2011 </a:t>
            </a:r>
            <a:r>
              <a:rPr lang="mr-IN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–</a:t>
            </a:r>
            <a:r>
              <a:rPr lang="en-GB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2012 | </a:t>
            </a:r>
            <a:r>
              <a:rPr lang="en-GB" sz="1100" b="1" dirty="0">
                <a:solidFill>
                  <a:srgbClr val="33CCCC"/>
                </a:solidFill>
                <a:ea typeface="Times New Roman" charset="0"/>
                <a:cs typeface="Times New Roman" charset="0"/>
              </a:rPr>
              <a:t>BERUFSBEZEICHNUNG | UNTERNEHMEN </a:t>
            </a:r>
          </a:p>
          <a:p>
            <a:pPr>
              <a:spcBef>
                <a:spcPts val="300"/>
              </a:spcBef>
            </a:pP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Lorem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adipiscing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Morbi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tristique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sapien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rutrum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imperdiet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augue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id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velit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luctus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maximus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Interdum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et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malesuada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fames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ac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ante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primis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in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</a:p>
          <a:p>
            <a:pPr>
              <a:spcBef>
                <a:spcPts val="300"/>
              </a:spcBef>
            </a:pPr>
            <a:endParaRPr lang="fr-FR" sz="1100" dirty="0" smtClean="0">
              <a:solidFill>
                <a:schemeClr val="tx1">
                  <a:lumMod val="50000"/>
                  <a:lumOff val="50000"/>
                </a:schemeClr>
              </a:solidFill>
              <a:ea typeface="Times New Roman" charset="0"/>
              <a:cs typeface="Times New Roman" charset="0"/>
            </a:endParaRPr>
          </a:p>
          <a:p>
            <a:r>
              <a:rPr lang="en-GB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2011 </a:t>
            </a:r>
            <a:r>
              <a:rPr lang="mr-IN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–</a:t>
            </a:r>
            <a:r>
              <a:rPr lang="en-GB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2012 | </a:t>
            </a:r>
            <a:r>
              <a:rPr lang="en-GB" sz="1100" b="1" dirty="0">
                <a:solidFill>
                  <a:srgbClr val="33CCCC"/>
                </a:solidFill>
                <a:ea typeface="Times New Roman" charset="0"/>
                <a:cs typeface="Times New Roman" charset="0"/>
              </a:rPr>
              <a:t>BERUFSBEZEICHNUNG | UNTERNEHMEN </a:t>
            </a:r>
          </a:p>
          <a:p>
            <a:pPr>
              <a:spcBef>
                <a:spcPts val="300"/>
              </a:spcBef>
            </a:pP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Lorem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adipiscing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Morbi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tristique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sapien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rutrum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imperdiet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augue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id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velit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luctus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maximus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Interdum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et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malesuada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fames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ac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ante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primis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in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</a:p>
        </p:txBody>
      </p:sp>
      <p:sp>
        <p:nvSpPr>
          <p:cNvPr id="24" name="Oval 103"/>
          <p:cNvSpPr/>
          <p:nvPr/>
        </p:nvSpPr>
        <p:spPr>
          <a:xfrm>
            <a:off x="256840" y="7716881"/>
            <a:ext cx="403845" cy="403845"/>
          </a:xfrm>
          <a:prstGeom prst="ellipse">
            <a:avLst/>
          </a:prstGeom>
          <a:solidFill>
            <a:srgbClr val="33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5" name="Picture 14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866" y="7761373"/>
            <a:ext cx="291344" cy="291344"/>
          </a:xfrm>
          <a:prstGeom prst="rect">
            <a:avLst/>
          </a:prstGeom>
        </p:spPr>
      </p:pic>
      <p:sp>
        <p:nvSpPr>
          <p:cNvPr id="26" name="Rectangle 25"/>
          <p:cNvSpPr/>
          <p:nvPr/>
        </p:nvSpPr>
        <p:spPr>
          <a:xfrm>
            <a:off x="711857" y="7734137"/>
            <a:ext cx="14859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>
                <a:solidFill>
                  <a:srgbClr val="33CCCC"/>
                </a:solidFill>
              </a:rPr>
              <a:t>AUSBILDUNG</a:t>
            </a:r>
            <a:endParaRPr lang="fr-FR" dirty="0"/>
          </a:p>
        </p:txBody>
      </p:sp>
      <p:sp>
        <p:nvSpPr>
          <p:cNvPr id="27" name="Rectangle 26"/>
          <p:cNvSpPr/>
          <p:nvPr/>
        </p:nvSpPr>
        <p:spPr>
          <a:xfrm>
            <a:off x="215154" y="8261619"/>
            <a:ext cx="3918745" cy="19543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fr-FR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2012 </a:t>
            </a:r>
            <a:r>
              <a:rPr lang="mr-IN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–</a:t>
            </a:r>
            <a:r>
              <a:rPr lang="fr-FR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fr-FR" sz="1100" b="1" dirty="0" smtClean="0">
                <a:solidFill>
                  <a:srgbClr val="33CCCC"/>
                </a:solidFill>
              </a:rPr>
              <a:t>GRAD </a:t>
            </a:r>
            <a:r>
              <a:rPr lang="fr-FR" sz="1100" b="1" dirty="0">
                <a:solidFill>
                  <a:srgbClr val="33CCCC"/>
                </a:solidFill>
              </a:rPr>
              <a:t>– UNIVERSITÄT </a:t>
            </a:r>
            <a:endParaRPr lang="fr-FR" sz="1100" b="1" dirty="0">
              <a:solidFill>
                <a:srgbClr val="33CCCC"/>
              </a:solidFill>
            </a:endParaRPr>
          </a:p>
          <a:p>
            <a:pPr defTabSz="685800">
              <a:defRPr/>
            </a:pP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Lorem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Morbi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tristique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sapien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rutrum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imperdiet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endParaRPr lang="fr-FR" sz="11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defTabSz="685800">
              <a:defRPr/>
            </a:pPr>
            <a:endParaRPr lang="fr-FR" sz="1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defTabSz="685800">
              <a:defRPr/>
            </a:pPr>
            <a:r>
              <a:rPr lang="fr-FR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2012 </a:t>
            </a:r>
            <a:r>
              <a:rPr lang="mr-IN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–</a:t>
            </a:r>
            <a:r>
              <a:rPr lang="fr-FR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fr-FR" sz="1100" b="1" dirty="0">
                <a:solidFill>
                  <a:srgbClr val="33CCCC"/>
                </a:solidFill>
              </a:rPr>
              <a:t>GRAD – UNIVERSITÄT </a:t>
            </a:r>
          </a:p>
          <a:p>
            <a:pPr defTabSz="685800">
              <a:defRPr/>
            </a:pP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Lorem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Morbi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tristique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sapien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rutrum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imperdiet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</a:p>
          <a:p>
            <a:pPr defTabSz="685800">
              <a:defRPr/>
            </a:pPr>
            <a:endParaRPr lang="fr-FR" sz="1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defTabSz="685800">
              <a:defRPr/>
            </a:pPr>
            <a:r>
              <a:rPr lang="fr-FR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2012 </a:t>
            </a:r>
            <a:r>
              <a:rPr lang="mr-IN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–</a:t>
            </a:r>
            <a:r>
              <a:rPr lang="fr-FR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fr-FR" sz="1100" b="1" dirty="0">
                <a:solidFill>
                  <a:srgbClr val="33CCCC"/>
                </a:solidFill>
              </a:rPr>
              <a:t>GRAD – UNIVERSITÄT </a:t>
            </a:r>
          </a:p>
          <a:p>
            <a:pPr defTabSz="685800">
              <a:defRPr/>
            </a:pP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Lorem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Morbi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tristique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sapien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rutrum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imperdiet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</a:p>
        </p:txBody>
      </p:sp>
      <p:sp>
        <p:nvSpPr>
          <p:cNvPr id="41" name="TextBox 115"/>
          <p:cNvSpPr txBox="1"/>
          <p:nvPr/>
        </p:nvSpPr>
        <p:spPr>
          <a:xfrm>
            <a:off x="4912400" y="2687915"/>
            <a:ext cx="22876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33CCCC"/>
                </a:solidFill>
                <a:cs typeface="Lato" panose="020F0502020204030203" pitchFamily="34" charset="0"/>
              </a:rPr>
              <a:t>FÄHIGKEITEN </a:t>
            </a:r>
            <a:endParaRPr lang="en-GB" dirty="0">
              <a:solidFill>
                <a:srgbClr val="33CCCC"/>
              </a:solidFill>
              <a:cs typeface="Lato" panose="020F0502020204030203" pitchFamily="34" charset="0"/>
            </a:endParaRPr>
          </a:p>
        </p:txBody>
      </p:sp>
      <p:sp>
        <p:nvSpPr>
          <p:cNvPr id="42" name="Oval 116"/>
          <p:cNvSpPr/>
          <p:nvPr/>
        </p:nvSpPr>
        <p:spPr>
          <a:xfrm>
            <a:off x="4408560" y="2658637"/>
            <a:ext cx="403845" cy="403845"/>
          </a:xfrm>
          <a:prstGeom prst="ellipse">
            <a:avLst/>
          </a:prstGeom>
          <a:solidFill>
            <a:srgbClr val="33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3" name="Picture 14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7470" y="2737547"/>
            <a:ext cx="246025" cy="246025"/>
          </a:xfrm>
          <a:prstGeom prst="rect">
            <a:avLst/>
          </a:prstGeom>
        </p:spPr>
      </p:pic>
      <p:sp>
        <p:nvSpPr>
          <p:cNvPr id="44" name="TextBox 45"/>
          <p:cNvSpPr txBox="1"/>
          <p:nvPr/>
        </p:nvSpPr>
        <p:spPr>
          <a:xfrm>
            <a:off x="4408560" y="3227241"/>
            <a:ext cx="143353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Photoshop CS</a:t>
            </a:r>
          </a:p>
          <a:p>
            <a:endParaRPr lang="en-US" sz="1200" dirty="0"/>
          </a:p>
          <a:p>
            <a:r>
              <a:rPr lang="en-US" sz="1200" dirty="0" smtClean="0"/>
              <a:t>PHP MySQL</a:t>
            </a:r>
          </a:p>
          <a:p>
            <a:endParaRPr lang="en-US" sz="1200" dirty="0"/>
          </a:p>
          <a:p>
            <a:r>
              <a:rPr lang="en-US" sz="1200" dirty="0" smtClean="0"/>
              <a:t>Google AdWords</a:t>
            </a:r>
          </a:p>
          <a:p>
            <a:endParaRPr lang="en-US" sz="1200" dirty="0"/>
          </a:p>
          <a:p>
            <a:r>
              <a:rPr lang="en-US" sz="1200" dirty="0" smtClean="0"/>
              <a:t>Ruby On Rails</a:t>
            </a:r>
          </a:p>
          <a:p>
            <a:endParaRPr lang="en-US" sz="1200" dirty="0"/>
          </a:p>
          <a:p>
            <a:r>
              <a:rPr lang="en-US" sz="1200" dirty="0" smtClean="0"/>
              <a:t>Analytics </a:t>
            </a:r>
          </a:p>
        </p:txBody>
      </p:sp>
      <p:sp>
        <p:nvSpPr>
          <p:cNvPr id="45" name="Rectangle 44"/>
          <p:cNvSpPr/>
          <p:nvPr/>
        </p:nvSpPr>
        <p:spPr>
          <a:xfrm>
            <a:off x="5626204" y="3256305"/>
            <a:ext cx="1807774" cy="264865"/>
          </a:xfrm>
          <a:prstGeom prst="rect">
            <a:avLst/>
          </a:prstGeom>
          <a:pattFill prst="dkUpDiag">
            <a:fgClr>
              <a:srgbClr val="33CCCC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Rectangle 45"/>
          <p:cNvSpPr/>
          <p:nvPr/>
        </p:nvSpPr>
        <p:spPr>
          <a:xfrm>
            <a:off x="5621550" y="3617036"/>
            <a:ext cx="1807774" cy="264865"/>
          </a:xfrm>
          <a:prstGeom prst="rect">
            <a:avLst/>
          </a:prstGeom>
          <a:pattFill prst="dkUpDiag">
            <a:fgClr>
              <a:srgbClr val="33CCCC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Rectangle 46"/>
          <p:cNvSpPr/>
          <p:nvPr/>
        </p:nvSpPr>
        <p:spPr>
          <a:xfrm>
            <a:off x="5614478" y="3977767"/>
            <a:ext cx="1807774" cy="264865"/>
          </a:xfrm>
          <a:prstGeom prst="rect">
            <a:avLst/>
          </a:prstGeom>
          <a:pattFill prst="dkUpDiag">
            <a:fgClr>
              <a:srgbClr val="33CCCC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 47"/>
          <p:cNvSpPr/>
          <p:nvPr/>
        </p:nvSpPr>
        <p:spPr>
          <a:xfrm>
            <a:off x="5614478" y="4326389"/>
            <a:ext cx="1807774" cy="264865"/>
          </a:xfrm>
          <a:prstGeom prst="rect">
            <a:avLst/>
          </a:prstGeom>
          <a:pattFill prst="dkUpDiag">
            <a:fgClr>
              <a:srgbClr val="33CCCC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Rectangle 48"/>
          <p:cNvSpPr/>
          <p:nvPr/>
        </p:nvSpPr>
        <p:spPr>
          <a:xfrm>
            <a:off x="5614478" y="4690539"/>
            <a:ext cx="1807774" cy="264865"/>
          </a:xfrm>
          <a:prstGeom prst="rect">
            <a:avLst/>
          </a:prstGeom>
          <a:pattFill prst="dkUpDiag">
            <a:fgClr>
              <a:srgbClr val="33CCCC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ectangle 49"/>
          <p:cNvSpPr/>
          <p:nvPr/>
        </p:nvSpPr>
        <p:spPr>
          <a:xfrm>
            <a:off x="6518365" y="3256305"/>
            <a:ext cx="271314" cy="2648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Rectangle 50"/>
          <p:cNvSpPr/>
          <p:nvPr/>
        </p:nvSpPr>
        <p:spPr>
          <a:xfrm>
            <a:off x="6964710" y="3612184"/>
            <a:ext cx="271314" cy="2648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Rectangle 51"/>
          <p:cNvSpPr/>
          <p:nvPr/>
        </p:nvSpPr>
        <p:spPr>
          <a:xfrm>
            <a:off x="6654022" y="3977767"/>
            <a:ext cx="271314" cy="2648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Rectangle 52"/>
          <p:cNvSpPr/>
          <p:nvPr/>
        </p:nvSpPr>
        <p:spPr>
          <a:xfrm>
            <a:off x="6964710" y="4325078"/>
            <a:ext cx="271314" cy="2648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Rectangle 53"/>
          <p:cNvSpPr/>
          <p:nvPr/>
        </p:nvSpPr>
        <p:spPr>
          <a:xfrm>
            <a:off x="6239540" y="4686075"/>
            <a:ext cx="271314" cy="2648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Oval 135"/>
          <p:cNvSpPr/>
          <p:nvPr/>
        </p:nvSpPr>
        <p:spPr>
          <a:xfrm>
            <a:off x="4474490" y="5478376"/>
            <a:ext cx="403845" cy="403845"/>
          </a:xfrm>
          <a:prstGeom prst="ellipse">
            <a:avLst/>
          </a:prstGeom>
          <a:solidFill>
            <a:srgbClr val="33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ea typeface="Roboto" pitchFamily="2" charset="0"/>
            </a:endParaRPr>
          </a:p>
        </p:txBody>
      </p:sp>
      <p:pic>
        <p:nvPicPr>
          <p:cNvPr id="56" name="Picture 14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0420" y="5535642"/>
            <a:ext cx="271985" cy="271985"/>
          </a:xfrm>
          <a:prstGeom prst="rect">
            <a:avLst/>
          </a:prstGeom>
        </p:spPr>
      </p:pic>
      <p:sp>
        <p:nvSpPr>
          <p:cNvPr id="57" name="TextBox 115"/>
          <p:cNvSpPr txBox="1"/>
          <p:nvPr/>
        </p:nvSpPr>
        <p:spPr>
          <a:xfrm>
            <a:off x="4940880" y="5495632"/>
            <a:ext cx="22876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33CCCC"/>
                </a:solidFill>
                <a:cs typeface="Lato" panose="020F0502020204030203" pitchFamily="34" charset="0"/>
              </a:rPr>
              <a:t>SPRACHEN</a:t>
            </a:r>
            <a:endParaRPr lang="en-GB" dirty="0">
              <a:solidFill>
                <a:srgbClr val="33CCCC"/>
              </a:solidFill>
              <a:cs typeface="Lato" panose="020F0502020204030203" pitchFamily="34" charset="0"/>
            </a:endParaRPr>
          </a:p>
        </p:txBody>
      </p:sp>
      <p:sp>
        <p:nvSpPr>
          <p:cNvPr id="58" name="TextBox 45"/>
          <p:cNvSpPr txBox="1"/>
          <p:nvPr/>
        </p:nvSpPr>
        <p:spPr>
          <a:xfrm>
            <a:off x="4474490" y="6056006"/>
            <a:ext cx="1099493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 smtClean="0"/>
              <a:t>Englisch</a:t>
            </a:r>
            <a:endParaRPr lang="en-US" sz="1100" dirty="0" smtClean="0"/>
          </a:p>
          <a:p>
            <a:endParaRPr lang="en-US" sz="1100" dirty="0"/>
          </a:p>
          <a:p>
            <a:r>
              <a:rPr lang="en-US" sz="1100" dirty="0" err="1"/>
              <a:t>Französisch</a:t>
            </a:r>
            <a:r>
              <a:rPr lang="en-US" sz="1100" dirty="0"/>
              <a:t> </a:t>
            </a:r>
            <a:endParaRPr lang="en-US" sz="1100" dirty="0" smtClean="0"/>
          </a:p>
          <a:p>
            <a:endParaRPr lang="en-US" sz="1100" dirty="0"/>
          </a:p>
          <a:p>
            <a:r>
              <a:rPr lang="en-US" sz="1100" dirty="0" err="1" smtClean="0"/>
              <a:t>Italienisch</a:t>
            </a:r>
            <a:endParaRPr lang="en-US" sz="1100" dirty="0"/>
          </a:p>
        </p:txBody>
      </p:sp>
      <p:sp>
        <p:nvSpPr>
          <p:cNvPr id="59" name="Rectangle 58"/>
          <p:cNvSpPr/>
          <p:nvPr/>
        </p:nvSpPr>
        <p:spPr>
          <a:xfrm>
            <a:off x="5586544" y="6087664"/>
            <a:ext cx="1501952" cy="127527"/>
          </a:xfrm>
          <a:prstGeom prst="rect">
            <a:avLst/>
          </a:prstGeom>
          <a:solidFill>
            <a:schemeClr val="bg1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5588395" y="6087664"/>
            <a:ext cx="1077704" cy="128591"/>
          </a:xfrm>
          <a:prstGeom prst="rect">
            <a:avLst/>
          </a:prstGeom>
          <a:solidFill>
            <a:srgbClr val="33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5574467" y="6468897"/>
            <a:ext cx="1501952" cy="127527"/>
          </a:xfrm>
          <a:prstGeom prst="rect">
            <a:avLst/>
          </a:prstGeom>
          <a:solidFill>
            <a:schemeClr val="bg1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5576318" y="6468897"/>
            <a:ext cx="1077704" cy="128591"/>
          </a:xfrm>
          <a:prstGeom prst="rect">
            <a:avLst/>
          </a:prstGeom>
          <a:solidFill>
            <a:srgbClr val="33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5586544" y="6817230"/>
            <a:ext cx="1501952" cy="127527"/>
          </a:xfrm>
          <a:prstGeom prst="rect">
            <a:avLst/>
          </a:prstGeom>
          <a:solidFill>
            <a:schemeClr val="bg1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5588395" y="6817230"/>
            <a:ext cx="1077704" cy="128591"/>
          </a:xfrm>
          <a:prstGeom prst="rect">
            <a:avLst/>
          </a:prstGeom>
          <a:solidFill>
            <a:srgbClr val="33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sp>
        <p:nvSpPr>
          <p:cNvPr id="65" name="Oval 163"/>
          <p:cNvSpPr/>
          <p:nvPr/>
        </p:nvSpPr>
        <p:spPr>
          <a:xfrm>
            <a:off x="4491493" y="7352420"/>
            <a:ext cx="403845" cy="403845"/>
          </a:xfrm>
          <a:prstGeom prst="ellipse">
            <a:avLst/>
          </a:prstGeom>
          <a:solidFill>
            <a:srgbClr val="33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6" name="Picture 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0403" y="7431330"/>
            <a:ext cx="246025" cy="246025"/>
          </a:xfrm>
          <a:prstGeom prst="rect">
            <a:avLst/>
          </a:prstGeom>
        </p:spPr>
      </p:pic>
      <p:sp>
        <p:nvSpPr>
          <p:cNvPr id="67" name="Rectangle 66"/>
          <p:cNvSpPr/>
          <p:nvPr/>
        </p:nvSpPr>
        <p:spPr>
          <a:xfrm>
            <a:off x="4448395" y="7894156"/>
            <a:ext cx="279678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200" dirty="0" err="1">
                <a:solidFill>
                  <a:schemeClr val="tx1">
                    <a:lumMod val="65000"/>
                    <a:lumOff val="35000"/>
                  </a:schemeClr>
                </a:solidFill>
                <a:ea typeface="Arial" charset="0"/>
                <a:cs typeface="Arial" charset="0"/>
              </a:rPr>
              <a:t>Lorem</a:t>
            </a:r>
            <a:r>
              <a:rPr lang="fr-FR" sz="1200" dirty="0">
                <a:solidFill>
                  <a:schemeClr val="tx1">
                    <a:lumMod val="65000"/>
                    <a:lumOff val="35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200" dirty="0" err="1">
                <a:solidFill>
                  <a:schemeClr val="tx1">
                    <a:lumMod val="65000"/>
                    <a:lumOff val="35000"/>
                  </a:schemeClr>
                </a:solidFill>
                <a:ea typeface="Arial" charset="0"/>
                <a:cs typeface="Arial" charset="0"/>
              </a:rPr>
              <a:t>ipsum</a:t>
            </a:r>
            <a:r>
              <a:rPr lang="fr-FR" sz="1200" dirty="0">
                <a:solidFill>
                  <a:schemeClr val="tx1">
                    <a:lumMod val="65000"/>
                    <a:lumOff val="35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200" dirty="0" err="1">
                <a:solidFill>
                  <a:schemeClr val="tx1">
                    <a:lumMod val="65000"/>
                    <a:lumOff val="35000"/>
                  </a:schemeClr>
                </a:solidFill>
                <a:ea typeface="Arial" charset="0"/>
                <a:cs typeface="Arial" charset="0"/>
              </a:rPr>
              <a:t>dolor</a:t>
            </a:r>
            <a:r>
              <a:rPr lang="fr-FR" sz="1200" dirty="0">
                <a:solidFill>
                  <a:schemeClr val="tx1">
                    <a:lumMod val="65000"/>
                    <a:lumOff val="35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200" dirty="0" err="1">
                <a:solidFill>
                  <a:schemeClr val="tx1">
                    <a:lumMod val="65000"/>
                    <a:lumOff val="35000"/>
                  </a:schemeClr>
                </a:solidFill>
                <a:ea typeface="Arial" charset="0"/>
                <a:cs typeface="Arial" charset="0"/>
              </a:rPr>
              <a:t>sit</a:t>
            </a:r>
            <a:r>
              <a:rPr lang="fr-FR" sz="1200" dirty="0">
                <a:solidFill>
                  <a:schemeClr val="tx1">
                    <a:lumMod val="65000"/>
                    <a:lumOff val="35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200" dirty="0" err="1">
                <a:solidFill>
                  <a:schemeClr val="tx1">
                    <a:lumMod val="65000"/>
                    <a:lumOff val="35000"/>
                  </a:schemeClr>
                </a:solidFill>
                <a:ea typeface="Arial" charset="0"/>
                <a:cs typeface="Arial" charset="0"/>
              </a:rPr>
              <a:t>amet</a:t>
            </a:r>
            <a:r>
              <a:rPr lang="fr-FR" sz="1200" dirty="0">
                <a:solidFill>
                  <a:schemeClr val="tx1">
                    <a:lumMod val="65000"/>
                    <a:lumOff val="35000"/>
                  </a:schemeClr>
                </a:solidFill>
                <a:ea typeface="Arial" charset="0"/>
                <a:cs typeface="Arial" charset="0"/>
              </a:rPr>
              <a:t>, </a:t>
            </a:r>
            <a:r>
              <a:rPr lang="fr-FR" sz="1200" dirty="0" err="1">
                <a:solidFill>
                  <a:schemeClr val="tx1">
                    <a:lumMod val="65000"/>
                    <a:lumOff val="35000"/>
                  </a:schemeClr>
                </a:solidFill>
                <a:ea typeface="Arial" charset="0"/>
                <a:cs typeface="Arial" charset="0"/>
              </a:rPr>
              <a:t>consectetur</a:t>
            </a:r>
            <a:r>
              <a:rPr lang="fr-FR" sz="1200" dirty="0">
                <a:solidFill>
                  <a:schemeClr val="tx1">
                    <a:lumMod val="65000"/>
                    <a:lumOff val="35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200" dirty="0" err="1">
                <a:solidFill>
                  <a:schemeClr val="tx1">
                    <a:lumMod val="65000"/>
                    <a:lumOff val="35000"/>
                  </a:schemeClr>
                </a:solidFill>
                <a:ea typeface="Arial" charset="0"/>
                <a:cs typeface="Arial" charset="0"/>
              </a:rPr>
              <a:t>adipiscing</a:t>
            </a:r>
            <a:r>
              <a:rPr lang="fr-FR" sz="1200" dirty="0">
                <a:solidFill>
                  <a:schemeClr val="tx1">
                    <a:lumMod val="65000"/>
                    <a:lumOff val="35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200" dirty="0" err="1">
                <a:solidFill>
                  <a:schemeClr val="tx1">
                    <a:lumMod val="65000"/>
                    <a:lumOff val="35000"/>
                  </a:schemeClr>
                </a:solidFill>
                <a:ea typeface="Arial" charset="0"/>
                <a:cs typeface="Arial" charset="0"/>
              </a:rPr>
              <a:t>elit</a:t>
            </a:r>
            <a:r>
              <a:rPr lang="fr-FR" sz="1200" dirty="0">
                <a:solidFill>
                  <a:schemeClr val="tx1">
                    <a:lumMod val="65000"/>
                    <a:lumOff val="35000"/>
                  </a:schemeClr>
                </a:solidFill>
                <a:ea typeface="Arial" charset="0"/>
                <a:cs typeface="Arial" charset="0"/>
              </a:rPr>
              <a:t>. </a:t>
            </a:r>
            <a:r>
              <a:rPr lang="fr-FR" sz="1200" dirty="0" err="1">
                <a:solidFill>
                  <a:schemeClr val="tx1">
                    <a:lumMod val="65000"/>
                    <a:lumOff val="35000"/>
                  </a:schemeClr>
                </a:solidFill>
                <a:ea typeface="Arial" charset="0"/>
                <a:cs typeface="Arial" charset="0"/>
              </a:rPr>
              <a:t>Morbi</a:t>
            </a:r>
            <a:r>
              <a:rPr lang="fr-FR" sz="1200" dirty="0">
                <a:solidFill>
                  <a:schemeClr val="tx1">
                    <a:lumMod val="65000"/>
                    <a:lumOff val="35000"/>
                  </a:schemeClr>
                </a:solidFill>
                <a:ea typeface="Arial" charset="0"/>
                <a:cs typeface="Arial" charset="0"/>
              </a:rPr>
              <a:t> tristique </a:t>
            </a:r>
            <a:r>
              <a:rPr lang="fr-FR" sz="1200" dirty="0" err="1">
                <a:solidFill>
                  <a:schemeClr val="tx1">
                    <a:lumMod val="65000"/>
                    <a:lumOff val="35000"/>
                  </a:schemeClr>
                </a:solidFill>
                <a:ea typeface="Arial" charset="0"/>
                <a:cs typeface="Arial" charset="0"/>
              </a:rPr>
              <a:t>sapien</a:t>
            </a:r>
            <a:r>
              <a:rPr lang="fr-FR" sz="1200" dirty="0">
                <a:solidFill>
                  <a:schemeClr val="tx1">
                    <a:lumMod val="65000"/>
                    <a:lumOff val="35000"/>
                  </a:schemeClr>
                </a:solidFill>
                <a:ea typeface="Arial" charset="0"/>
                <a:cs typeface="Arial" charset="0"/>
              </a:rPr>
              <a:t> nec </a:t>
            </a:r>
            <a:r>
              <a:rPr lang="fr-FR" sz="1200" dirty="0" err="1">
                <a:solidFill>
                  <a:schemeClr val="tx1">
                    <a:lumMod val="65000"/>
                    <a:lumOff val="35000"/>
                  </a:schemeClr>
                </a:solidFill>
                <a:ea typeface="Arial" charset="0"/>
                <a:cs typeface="Arial" charset="0"/>
              </a:rPr>
              <a:t>nulla</a:t>
            </a:r>
            <a:r>
              <a:rPr lang="fr-FR" sz="1200" dirty="0">
                <a:solidFill>
                  <a:schemeClr val="tx1">
                    <a:lumMod val="65000"/>
                    <a:lumOff val="35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200" dirty="0" err="1">
                <a:solidFill>
                  <a:schemeClr val="tx1">
                    <a:lumMod val="65000"/>
                    <a:lumOff val="35000"/>
                  </a:schemeClr>
                </a:solidFill>
                <a:ea typeface="Arial" charset="0"/>
                <a:cs typeface="Arial" charset="0"/>
              </a:rPr>
              <a:t>rutrum</a:t>
            </a:r>
            <a:r>
              <a:rPr lang="fr-FR" sz="1200" dirty="0">
                <a:solidFill>
                  <a:schemeClr val="tx1">
                    <a:lumMod val="65000"/>
                    <a:lumOff val="35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200" dirty="0" err="1">
                <a:solidFill>
                  <a:schemeClr val="tx1">
                    <a:lumMod val="65000"/>
                    <a:lumOff val="35000"/>
                  </a:schemeClr>
                </a:solidFill>
                <a:ea typeface="Arial" charset="0"/>
                <a:cs typeface="Arial" charset="0"/>
              </a:rPr>
              <a:t>imperdiet</a:t>
            </a:r>
            <a:r>
              <a:rPr lang="fr-FR" sz="1200" dirty="0">
                <a:solidFill>
                  <a:schemeClr val="tx1">
                    <a:lumMod val="65000"/>
                    <a:lumOff val="35000"/>
                  </a:schemeClr>
                </a:solidFill>
                <a:ea typeface="Arial" charset="0"/>
                <a:cs typeface="Arial" charset="0"/>
              </a:rPr>
              <a:t>. </a:t>
            </a:r>
          </a:p>
        </p:txBody>
      </p:sp>
      <p:sp>
        <p:nvSpPr>
          <p:cNvPr id="68" name="TextBox 115"/>
          <p:cNvSpPr txBox="1"/>
          <p:nvPr/>
        </p:nvSpPr>
        <p:spPr>
          <a:xfrm>
            <a:off x="4948382" y="7392041"/>
            <a:ext cx="22876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33CCCC"/>
                </a:solidFill>
                <a:cs typeface="Lato" panose="020F0502020204030203" pitchFamily="34" charset="0"/>
              </a:rPr>
              <a:t>HOBBYS</a:t>
            </a:r>
            <a:endParaRPr lang="en-GB" dirty="0">
              <a:solidFill>
                <a:srgbClr val="33CCCC"/>
              </a:solidFill>
              <a:cs typeface="Lato" panose="020F0502020204030203" pitchFamily="34" charset="0"/>
            </a:endParaRPr>
          </a:p>
        </p:txBody>
      </p:sp>
      <p:sp>
        <p:nvSpPr>
          <p:cNvPr id="73" name="Oval 163"/>
          <p:cNvSpPr/>
          <p:nvPr/>
        </p:nvSpPr>
        <p:spPr>
          <a:xfrm>
            <a:off x="4487050" y="8848162"/>
            <a:ext cx="403845" cy="403845"/>
          </a:xfrm>
          <a:prstGeom prst="ellipse">
            <a:avLst/>
          </a:prstGeom>
          <a:solidFill>
            <a:srgbClr val="33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4" name="Picture 10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1170" y="8938223"/>
            <a:ext cx="204489" cy="204489"/>
          </a:xfrm>
          <a:prstGeom prst="rect">
            <a:avLst/>
          </a:prstGeom>
        </p:spPr>
      </p:pic>
      <p:sp>
        <p:nvSpPr>
          <p:cNvPr id="75" name="Oval 163"/>
          <p:cNvSpPr/>
          <p:nvPr/>
        </p:nvSpPr>
        <p:spPr>
          <a:xfrm>
            <a:off x="4487050" y="9279551"/>
            <a:ext cx="403845" cy="403845"/>
          </a:xfrm>
          <a:prstGeom prst="ellipse">
            <a:avLst/>
          </a:prstGeom>
          <a:solidFill>
            <a:srgbClr val="33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6" name="Picture 99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4284" y="9364034"/>
            <a:ext cx="273466" cy="273466"/>
          </a:xfrm>
          <a:prstGeom prst="rect">
            <a:avLst/>
          </a:prstGeom>
        </p:spPr>
      </p:pic>
      <p:sp>
        <p:nvSpPr>
          <p:cNvPr id="77" name="Oval 163"/>
          <p:cNvSpPr/>
          <p:nvPr/>
        </p:nvSpPr>
        <p:spPr>
          <a:xfrm>
            <a:off x="4495420" y="9712527"/>
            <a:ext cx="403845" cy="403845"/>
          </a:xfrm>
          <a:prstGeom prst="ellipse">
            <a:avLst/>
          </a:prstGeom>
          <a:solidFill>
            <a:srgbClr val="33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8" name="Picture 100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2522" y="9808339"/>
            <a:ext cx="227332" cy="227332"/>
          </a:xfrm>
          <a:prstGeom prst="rect">
            <a:avLst/>
          </a:prstGeom>
        </p:spPr>
      </p:pic>
      <p:sp>
        <p:nvSpPr>
          <p:cNvPr id="79" name="Oval 163"/>
          <p:cNvSpPr/>
          <p:nvPr/>
        </p:nvSpPr>
        <p:spPr>
          <a:xfrm>
            <a:off x="4502536" y="10173047"/>
            <a:ext cx="403845" cy="403845"/>
          </a:xfrm>
          <a:prstGeom prst="ellipse">
            <a:avLst/>
          </a:prstGeom>
          <a:solidFill>
            <a:srgbClr val="33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0" name="Picture 102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3835" y="10269741"/>
            <a:ext cx="234269" cy="234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490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</TotalTime>
  <Words>351</Words>
  <Application>Microsoft Office PowerPoint</Application>
  <PresentationFormat>Personalizado</PresentationFormat>
  <Paragraphs>46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10" baseType="lpstr">
      <vt:lpstr>Antonio</vt:lpstr>
      <vt:lpstr>Arial</vt:lpstr>
      <vt:lpstr>Calibri</vt:lpstr>
      <vt:lpstr>Calibri Light</vt:lpstr>
      <vt:lpstr>Lato</vt:lpstr>
      <vt:lpstr>Mangal</vt:lpstr>
      <vt:lpstr>Roboto</vt:lpstr>
      <vt:lpstr>Times New Roman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25</cp:revision>
  <dcterms:created xsi:type="dcterms:W3CDTF">2017-11-17T09:04:27Z</dcterms:created>
  <dcterms:modified xsi:type="dcterms:W3CDTF">2019-02-01T14:29:23Z</dcterms:modified>
</cp:coreProperties>
</file>