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B0878-66BD-E143-BAE9-47933501D0DE}" v="84" dt="2018-06-19T14:40:1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2"/>
    <p:restoredTop sz="94631"/>
  </p:normalViewPr>
  <p:slideViewPr>
    <p:cSldViewPr snapToGrid="0" snapToObjects="1">
      <p:cViewPr>
        <p:scale>
          <a:sx n="95" d="100"/>
          <a:sy n="95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3B0878-66BD-E143-BAE9-47933501D0DE}"/>
    <pc:docChg chg="undo modSld">
      <pc:chgData name="Axel Maille" userId="065ad68c099279a8" providerId="LiveId" clId="{B33B0878-66BD-E143-BAE9-47933501D0DE}" dt="2018-06-19T14:40:17.255" v="81" actId="1036"/>
      <pc:docMkLst>
        <pc:docMk/>
      </pc:docMkLst>
      <pc:sldChg chg="addSp modSp">
        <pc:chgData name="Axel Maille" userId="065ad68c099279a8" providerId="LiveId" clId="{B33B0878-66BD-E143-BAE9-47933501D0DE}" dt="2018-06-19T14:40:17.255" v="81" actId="1036"/>
        <pc:sldMkLst>
          <pc:docMk/>
          <pc:sldMk cId="1919986017" sldId="256"/>
        </pc:sldMkLst>
        <pc:spChg chg="mod">
          <ac:chgData name="Axel Maille" userId="065ad68c099279a8" providerId="LiveId" clId="{B33B0878-66BD-E143-BAE9-47933501D0DE}" dt="2018-06-19T14:36:34.592" v="9" actId="207"/>
          <ac:spMkLst>
            <pc:docMk/>
            <pc:sldMk cId="1919986017" sldId="256"/>
            <ac:spMk id="4" creationId="{00000000-0000-0000-0000-000000000000}"/>
          </ac:spMkLst>
        </pc:spChg>
        <pc:spChg chg="mod">
          <ac:chgData name="Axel Maille" userId="065ad68c099279a8" providerId="LiveId" clId="{B33B0878-66BD-E143-BAE9-47933501D0DE}" dt="2018-06-19T14:37:53.803" v="15" actId="14100"/>
          <ac:spMkLst>
            <pc:docMk/>
            <pc:sldMk cId="1919986017" sldId="256"/>
            <ac:spMk id="5" creationId="{00000000-0000-0000-0000-000000000000}"/>
          </ac:spMkLst>
        </pc:spChg>
        <pc:spChg chg="add mod">
          <ac:chgData name="Axel Maille" userId="065ad68c099279a8" providerId="LiveId" clId="{B33B0878-66BD-E143-BAE9-47933501D0DE}" dt="2018-06-19T14:40:17.255" v="81" actId="1036"/>
          <ac:spMkLst>
            <pc:docMk/>
            <pc:sldMk cId="1919986017" sldId="256"/>
            <ac:spMk id="27" creationId="{6499922A-ACD5-DC49-8BD5-12CB0B8A49A0}"/>
          </ac:spMkLst>
        </pc:spChg>
        <pc:spChg chg="mod">
          <ac:chgData name="Axel Maille" userId="065ad68c099279a8" providerId="LiveId" clId="{B33B0878-66BD-E143-BAE9-47933501D0DE}" dt="2018-06-19T14:38:04.805" v="19" actId="20577"/>
          <ac:spMkLst>
            <pc:docMk/>
            <pc:sldMk cId="1919986017" sldId="256"/>
            <ac:spMk id="40" creationId="{00000000-0000-0000-0000-000000000000}"/>
          </ac:spMkLst>
        </pc:spChg>
        <pc:cxnChg chg="add mod">
          <ac:chgData name="Axel Maille" userId="065ad68c099279a8" providerId="LiveId" clId="{B33B0878-66BD-E143-BAE9-47933501D0DE}" dt="2018-06-19T14:38:08.259" v="20" actId="208"/>
          <ac:cxnSpMkLst>
            <pc:docMk/>
            <pc:sldMk cId="1919986017" sldId="256"/>
            <ac:cxnSpMk id="3" creationId="{E75DEBBC-1D7B-864F-AB16-9CE6E93AE9C3}"/>
          </ac:cxnSpMkLst>
        </pc:cxnChg>
        <pc:cxnChg chg="add mod">
          <ac:chgData name="Axel Maille" userId="065ad68c099279a8" providerId="LiveId" clId="{B33B0878-66BD-E143-BAE9-47933501D0DE}" dt="2018-06-19T14:40:05.868" v="76" actId="14100"/>
          <ac:cxnSpMkLst>
            <pc:docMk/>
            <pc:sldMk cId="1919986017" sldId="256"/>
            <ac:cxnSpMk id="24" creationId="{A88E53A5-A28C-3640-9615-1465801DFD1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8429-2440-5D43-BE70-2183E45AD54F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4395" y="193638"/>
            <a:ext cx="7175351" cy="102627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499922A-ACD5-DC49-8BD5-12CB0B8A49A0}"/>
              </a:ext>
            </a:extLst>
          </p:cNvPr>
          <p:cNvSpPr/>
          <p:nvPr/>
        </p:nvSpPr>
        <p:spPr>
          <a:xfrm>
            <a:off x="210746" y="206338"/>
            <a:ext cx="7156054" cy="2859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5" r="8680"/>
          <a:stretch/>
        </p:blipFill>
        <p:spPr>
          <a:xfrm>
            <a:off x="4870650" y="494850"/>
            <a:ext cx="2231964" cy="2226235"/>
          </a:xfrm>
          <a:prstGeom prst="ellipse">
            <a:avLst/>
          </a:prstGeom>
          <a:ln>
            <a:solidFill>
              <a:srgbClr val="7030A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450097" y="657440"/>
            <a:ext cx="3328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ALEXIA LAROCHE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450097" y="559398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0097" y="1437639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50097" y="1586478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gency FB" panose="020B0503020202020204" pitchFamily="34" charset="0"/>
                <a:ea typeface="Antonio" charset="0"/>
                <a:cs typeface="Antonio" charset="0"/>
              </a:rPr>
              <a:t>BERUFSBEZEICHNUNG </a:t>
            </a:r>
            <a:endParaRPr lang="fr-FR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450097" y="1955810"/>
            <a:ext cx="42467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368" y="3693008"/>
            <a:ext cx="3432145" cy="5101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BERUFSBEZEICHNUNG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UNTERNEHMEN </a:t>
            </a:r>
            <a:endParaRPr lang="en-GB" sz="11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BERUFSBEZEICHNUNG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BERUFSBEZEICHNUNG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BERUFSBEZEICHNUNG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88928" y="3191338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BERUFSERFAHRUNGEN 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15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9" y="3144289"/>
            <a:ext cx="357849" cy="3578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51941" y="3693008"/>
            <a:ext cx="29085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GRAD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UNIVERSITÄT 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GRAD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GRAD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UNIVERSITÄT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pic>
        <p:nvPicPr>
          <p:cNvPr id="17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3199283"/>
            <a:ext cx="353442" cy="35344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805383" y="3199373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AUSBILDUNG 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Box 45"/>
          <p:cNvSpPr txBox="1"/>
          <p:nvPr/>
        </p:nvSpPr>
        <p:spPr>
          <a:xfrm>
            <a:off x="4429387" y="6667778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Photoshop CS</a:t>
            </a:r>
          </a:p>
          <a:p>
            <a:endParaRPr lang="en-US" sz="900" dirty="0"/>
          </a:p>
          <a:p>
            <a:r>
              <a:rPr lang="en-US" sz="900" dirty="0"/>
              <a:t>PHP MySQL</a:t>
            </a:r>
          </a:p>
          <a:p>
            <a:endParaRPr lang="en-US" sz="900" dirty="0"/>
          </a:p>
          <a:p>
            <a:r>
              <a:rPr lang="en-US" sz="900" dirty="0"/>
              <a:t>Google </a:t>
            </a:r>
            <a:r>
              <a:rPr lang="en-US" sz="900" dirty="0" smtClean="0"/>
              <a:t>AdWords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Ruby On </a:t>
            </a:r>
            <a:r>
              <a:rPr lang="en-US" sz="900" dirty="0" smtClean="0"/>
              <a:t>Rails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Analytics Omniture</a:t>
            </a:r>
          </a:p>
          <a:p>
            <a:endParaRPr lang="uk-UA" sz="900" dirty="0"/>
          </a:p>
        </p:txBody>
      </p:sp>
      <p:sp>
        <p:nvSpPr>
          <p:cNvPr id="20" name="Rectangle 19"/>
          <p:cNvSpPr/>
          <p:nvPr/>
        </p:nvSpPr>
        <p:spPr>
          <a:xfrm>
            <a:off x="5541441" y="669943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3292" y="669943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30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6068777"/>
            <a:ext cx="292617" cy="29261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4741842" y="6040899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41441" y="6999549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43292" y="6999549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41441" y="7293001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43292" y="7293001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41441" y="754987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43292" y="7549870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41441" y="783515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43292" y="783515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4451941" y="9074955"/>
            <a:ext cx="1099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Englisch</a:t>
            </a:r>
            <a:r>
              <a:rPr lang="en-US" sz="900" dirty="0" smtClean="0"/>
              <a:t> 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Spanisch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Italienisch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5563995" y="9106613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5846" y="9106613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94540" y="8448076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63995" y="940672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5846" y="940672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63995" y="970017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5846" y="970017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53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106" y="8442127"/>
            <a:ext cx="365999" cy="365999"/>
          </a:xfrm>
          <a:prstGeom prst="rect">
            <a:avLst/>
          </a:prstGeom>
        </p:spPr>
      </p:pic>
      <p:pic>
        <p:nvPicPr>
          <p:cNvPr id="54" name="Picture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8" y="9062550"/>
            <a:ext cx="235822" cy="235822"/>
          </a:xfrm>
          <a:prstGeom prst="rect">
            <a:avLst/>
          </a:prstGeom>
        </p:spPr>
      </p:pic>
      <p:pic>
        <p:nvPicPr>
          <p:cNvPr id="55" name="Pictur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5" y="9581805"/>
            <a:ext cx="236435" cy="236435"/>
          </a:xfrm>
          <a:prstGeom prst="rect">
            <a:avLst/>
          </a:prstGeom>
        </p:spPr>
      </p:pic>
      <p:pic>
        <p:nvPicPr>
          <p:cNvPr id="56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9" y="9040066"/>
            <a:ext cx="292542" cy="292542"/>
          </a:xfrm>
          <a:prstGeom prst="rect">
            <a:avLst/>
          </a:prstGeom>
        </p:spPr>
      </p:pic>
      <p:pic>
        <p:nvPicPr>
          <p:cNvPr id="57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82" y="9579207"/>
            <a:ext cx="223296" cy="223296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791167" y="9055609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000 111 333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91167" y="957242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name@mail.com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560271" y="9000412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>12 </a:t>
            </a: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Street Name</a:t>
            </a:r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/>
            </a:r>
            <a:br>
              <a:rPr lang="fr-FR" sz="1200" dirty="0">
                <a:latin typeface="Antonio" charset="0"/>
                <a:ea typeface="Antonio" charset="0"/>
                <a:cs typeface="Antonio" charset="0"/>
              </a:rPr>
            </a:b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Berlin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62130" y="9549293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Linkedin.com/</a:t>
            </a:r>
            <a:r>
              <a:rPr lang="fr-FR" sz="1200" dirty="0" err="1" smtClean="0">
                <a:latin typeface="Antonio" charset="0"/>
                <a:ea typeface="Antonio" charset="0"/>
                <a:cs typeface="Antonio" charset="0"/>
              </a:rPr>
              <a:t>name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E75DEBBC-1D7B-864F-AB16-9CE6E93AE9C3}"/>
              </a:ext>
            </a:extLst>
          </p:cNvPr>
          <p:cNvCxnSpPr>
            <a:cxnSpLocks/>
          </p:cNvCxnSpPr>
          <p:nvPr/>
        </p:nvCxnSpPr>
        <p:spPr>
          <a:xfrm>
            <a:off x="4171950" y="3144289"/>
            <a:ext cx="0" cy="7289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A88E53A5-A28C-3640-9615-1465801DFD1D}"/>
              </a:ext>
            </a:extLst>
          </p:cNvPr>
          <p:cNvCxnSpPr>
            <a:cxnSpLocks/>
          </p:cNvCxnSpPr>
          <p:nvPr/>
        </p:nvCxnSpPr>
        <p:spPr>
          <a:xfrm>
            <a:off x="204395" y="3053443"/>
            <a:ext cx="71753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339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2017-11-16T16:10:08Z</dcterms:created>
  <dcterms:modified xsi:type="dcterms:W3CDTF">2019-02-01T14:26:55Z</dcterms:modified>
</cp:coreProperties>
</file>