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4E2F"/>
    <a:srgbClr val="333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9"/>
    <p:restoredTop sz="94631"/>
  </p:normalViewPr>
  <p:slideViewPr>
    <p:cSldViewPr snapToGrid="0" snapToObjects="1">
      <p:cViewPr>
        <p:scale>
          <a:sx n="95" d="100"/>
          <a:sy n="95" d="100"/>
        </p:scale>
        <p:origin x="1272" y="-3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235186" y="9787"/>
            <a:ext cx="2331459" cy="10691813"/>
          </a:xfrm>
          <a:prstGeom prst="rect">
            <a:avLst/>
          </a:prstGeom>
          <a:solidFill>
            <a:srgbClr val="333F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09" r="14365"/>
          <a:stretch/>
        </p:blipFill>
        <p:spPr>
          <a:xfrm>
            <a:off x="247426" y="273460"/>
            <a:ext cx="1194099" cy="1194447"/>
          </a:xfrm>
          <a:prstGeom prst="ellipse">
            <a:avLst/>
          </a:prstGeom>
          <a:ln w="28575">
            <a:solidFill>
              <a:srgbClr val="333F4F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132085" y="3323976"/>
            <a:ext cx="14815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Lorem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dolor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amet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consectetur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adipiscing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Morbi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tristique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sapien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rutrum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imperdiet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Nullam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augue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velit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maximus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Interdum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et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malesuada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fames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ac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ante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ipsum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primis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in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faucibus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Etiam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bibendum, ante nec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luctus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posuere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odio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enim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semper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tortor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, id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eleifend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mi ante vitae ex. Sed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molestie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varius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 erat a </a:t>
            </a:r>
            <a:r>
              <a:rPr lang="fr-FR" sz="1100" dirty="0" err="1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aliquet</a:t>
            </a:r>
            <a:r>
              <a:rPr lang="fr-FR" sz="1100" dirty="0">
                <a:solidFill>
                  <a:srgbClr val="333F4F"/>
                </a:solidFill>
                <a:latin typeface="+mj-lt"/>
                <a:ea typeface="Antonio" charset="0"/>
                <a:cs typeface="Antonio" charset="0"/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85" y="1545846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333F4F"/>
                </a:solidFill>
              </a:rPr>
              <a:t>Mathieu</a:t>
            </a:r>
          </a:p>
          <a:p>
            <a:pPr algn="ctr"/>
            <a:r>
              <a:rPr lang="fr-FR" sz="1600" b="1" dirty="0" smtClean="0">
                <a:solidFill>
                  <a:srgbClr val="333F4F"/>
                </a:solidFill>
              </a:rPr>
              <a:t>MOUSNIERA</a:t>
            </a:r>
            <a:endParaRPr lang="fr-FR" sz="1600" b="1" dirty="0">
              <a:solidFill>
                <a:srgbClr val="333F4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0491" y="2945279"/>
            <a:ext cx="11416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>
                <a:latin typeface="+mj-lt"/>
              </a:rPr>
              <a:t>ÜBER </a:t>
            </a:r>
            <a:r>
              <a:rPr lang="fr-FR" sz="1600" dirty="0" smtClean="0">
                <a:latin typeface="+mj-lt"/>
              </a:rPr>
              <a:t>MICH</a:t>
            </a:r>
            <a:endParaRPr lang="fr-FR" sz="1600" dirty="0">
              <a:latin typeface="+mj-lt"/>
            </a:endParaRPr>
          </a:p>
        </p:txBody>
      </p:sp>
      <p:pic>
        <p:nvPicPr>
          <p:cNvPr id="10" name="Picture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547" y="273460"/>
            <a:ext cx="487632" cy="48763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733509" y="761092"/>
            <a:ext cx="1320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+mj-lt"/>
              </a:rPr>
              <a:t>FÄHIGKEITEN</a:t>
            </a:r>
            <a:endParaRPr lang="fr-FR" sz="1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142" y="131064"/>
            <a:ext cx="459920" cy="45992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589091" y="191747"/>
            <a:ext cx="213218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BERUFSERFAHRUNGEN</a:t>
            </a:r>
            <a:endParaRPr lang="fr-FR" sz="1600" dirty="0">
              <a:latin typeface="+mj-lt"/>
            </a:endParaRPr>
          </a:p>
        </p:txBody>
      </p:sp>
      <p:pic>
        <p:nvPicPr>
          <p:cNvPr id="14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861" y="7975123"/>
            <a:ext cx="418105" cy="41810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76524" y="8014898"/>
            <a:ext cx="1327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>
                <a:latin typeface="+mj-lt"/>
              </a:rPr>
              <a:t>AUSBILDUNG </a:t>
            </a: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7248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err="1" smtClean="0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</a:rPr>
              <a:t>, Land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Unternehmen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  <a:endParaRPr lang="en-US" sz="1100" b="1" dirty="0" smtClean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Land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Unternehmen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Land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Unternehmen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Land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Unternehmen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US" sz="1100" b="1" dirty="0" err="1">
                <a:solidFill>
                  <a:schemeClr val="bg1">
                    <a:lumMod val="50000"/>
                  </a:schemeClr>
                </a:solidFill>
              </a:rPr>
              <a:t>Stadt</a:t>
            </a:r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, Land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Berufsbezeichnung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Unternehmen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2008142" y="8568155"/>
            <a:ext cx="303419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GRAD 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UNIVERSITÄT </a:t>
            </a:r>
          </a:p>
          <a:p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GRAD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UNIVERSITÄT 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GRAD 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UNIVERSITÄT </a:t>
            </a:r>
          </a:p>
          <a:p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4933" y="7357114"/>
            <a:ext cx="9473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>
                <a:latin typeface="+mj-lt"/>
              </a:rPr>
              <a:t>KONTAKT</a:t>
            </a:r>
            <a:endParaRPr lang="fr-FR" sz="1600" dirty="0">
              <a:latin typeface="+mj-lt"/>
            </a:endParaRPr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Adresse: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12 Street Name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Berlin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Telefon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: 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000 111 333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000 222 444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Web:</a:t>
            </a: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Twitter.com/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/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Facebook.com/</a:t>
            </a:r>
            <a:r>
              <a:rPr lang="fr-FR" sz="1100" dirty="0" err="1" smtClean="0">
                <a:solidFill>
                  <a:srgbClr val="333F4F"/>
                </a:solidFill>
                <a:cs typeface="Proxima Nova Rg"/>
              </a:rPr>
              <a:t>name</a:t>
            </a:r>
            <a:endParaRPr lang="fr-FR" sz="1100" dirty="0" smtClean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Email:</a:t>
            </a:r>
            <a:br>
              <a:rPr lang="fr-FR" sz="1100" dirty="0" smtClean="0">
                <a:solidFill>
                  <a:srgbClr val="333F4F"/>
                </a:solidFill>
                <a:cs typeface="Proxima Nova Rg"/>
              </a:rPr>
            </a:br>
            <a:r>
              <a:rPr lang="fr-FR" sz="1100" dirty="0" smtClean="0">
                <a:solidFill>
                  <a:srgbClr val="333F4F"/>
                </a:solidFill>
                <a:cs typeface="Proxima Nova Rg"/>
              </a:rPr>
              <a:t>name@mail.com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pic>
        <p:nvPicPr>
          <p:cNvPr id="20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42" y="6970557"/>
            <a:ext cx="323585" cy="345093"/>
          </a:xfrm>
          <a:prstGeom prst="rect">
            <a:avLst/>
          </a:prstGeom>
        </p:spPr>
      </p:pic>
      <p:pic>
        <p:nvPicPr>
          <p:cNvPr id="22" name="Picture 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3837" y="2520827"/>
            <a:ext cx="318152" cy="318868"/>
          </a:xfrm>
          <a:prstGeom prst="rect">
            <a:avLst/>
          </a:prstGeom>
        </p:spPr>
      </p:pic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AdWords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Ruby On Rails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6323150" y="212610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6509025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694900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883194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7071488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324883" y="245653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6510758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6696633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6884927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7073221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6336815" y="28188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522690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708565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896859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7085153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6336327" y="313162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6522202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6708077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6896371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7084665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338538" y="348885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524413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710288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898582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7086876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7259782" y="212483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7261515" y="245526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7273447" y="281758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7272959" y="3130356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7275170" y="348758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9487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Informatik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220297" y="1850951"/>
            <a:ext cx="118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Englisch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Spanisch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Italienisch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333044" y="469098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6518919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6704794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6893088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7081382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6334777" y="502140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6520652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6706527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6894821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7083115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346709" y="538372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6532584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6718459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6906753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7095047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7269676" y="468970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7271409" y="502013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7283341" y="53824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8415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+mj-lt"/>
              </a:rPr>
              <a:t>Sprachen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6185904" y="4415822"/>
            <a:ext cx="1224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15860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Kreativ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Innovator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Organisiert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9" name="Ellipse 138"/>
          <p:cNvSpPr/>
          <p:nvPr/>
        </p:nvSpPr>
        <p:spPr>
          <a:xfrm>
            <a:off x="6350415" y="636109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Ellipse 139"/>
          <p:cNvSpPr/>
          <p:nvPr/>
        </p:nvSpPr>
        <p:spPr>
          <a:xfrm>
            <a:off x="6536290" y="635982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Ellipse 140"/>
          <p:cNvSpPr/>
          <p:nvPr/>
        </p:nvSpPr>
        <p:spPr>
          <a:xfrm>
            <a:off x="6722165" y="635982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Ellipse 141"/>
          <p:cNvSpPr/>
          <p:nvPr/>
        </p:nvSpPr>
        <p:spPr>
          <a:xfrm>
            <a:off x="6910459" y="635982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7098753" y="635982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6352148" y="6691524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6538023" y="66902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6723898" y="66902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6912192" y="66902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7100486" y="66902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6364080" y="705384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6549955" y="705257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6735830" y="705257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6924124" y="705257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7112418" y="705257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7287047" y="635982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7288780" y="6690252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7300712" y="7052571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5269532" y="5891162"/>
            <a:ext cx="12033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+mj-lt"/>
              </a:rPr>
              <a:t>Persönlichkeit</a:t>
            </a:r>
            <a:r>
              <a:rPr lang="fr-FR" sz="1400" b="1" dirty="0">
                <a:solidFill>
                  <a:schemeClr val="bg1"/>
                </a:solidFill>
                <a:latin typeface="+mj-lt"/>
              </a:rPr>
              <a:t> </a:t>
            </a:r>
          </a:p>
        </p:txBody>
      </p:sp>
      <p:cxnSp>
        <p:nvCxnSpPr>
          <p:cNvPr id="158" name="Connecteur droit 157"/>
          <p:cNvCxnSpPr/>
          <p:nvPr/>
        </p:nvCxnSpPr>
        <p:spPr>
          <a:xfrm>
            <a:off x="6506032" y="6085941"/>
            <a:ext cx="90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335286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>
                <a:solidFill>
                  <a:schemeClr val="bg1"/>
                </a:solidFill>
                <a:latin typeface="+mj-lt"/>
              </a:rPr>
              <a:t>Kino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Fußball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 smtClean="0">
                <a:solidFill>
                  <a:schemeClr val="bg1"/>
                </a:solidFill>
                <a:latin typeface="+mj-lt"/>
              </a:rPr>
              <a:t>Lesen</a:t>
            </a:r>
            <a:endParaRPr lang="en-US" sz="11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1" name="Ellipse 160"/>
          <p:cNvSpPr/>
          <p:nvPr/>
        </p:nvSpPr>
        <p:spPr>
          <a:xfrm>
            <a:off x="6340507" y="8380525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6526382" y="83792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6712257" y="83792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6900551" y="83792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7088845" y="83792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6342240" y="8710950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6528115" y="870967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6713990" y="870967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6902284" y="870967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7090578" y="870967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6354172" y="9073269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2" name="Ellipse 171"/>
          <p:cNvSpPr/>
          <p:nvPr/>
        </p:nvSpPr>
        <p:spPr>
          <a:xfrm>
            <a:off x="6540047" y="907199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3" name="Ellipse 172"/>
          <p:cNvSpPr/>
          <p:nvPr/>
        </p:nvSpPr>
        <p:spPr>
          <a:xfrm>
            <a:off x="6725922" y="907199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4" name="Ellipse 173"/>
          <p:cNvSpPr/>
          <p:nvPr/>
        </p:nvSpPr>
        <p:spPr>
          <a:xfrm>
            <a:off x="6914216" y="907199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5" name="Ellipse 174"/>
          <p:cNvSpPr/>
          <p:nvPr/>
        </p:nvSpPr>
        <p:spPr>
          <a:xfrm>
            <a:off x="7102510" y="907199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6" name="Ellipse 175"/>
          <p:cNvSpPr/>
          <p:nvPr/>
        </p:nvSpPr>
        <p:spPr>
          <a:xfrm>
            <a:off x="7277139" y="8379253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7" name="Ellipse 176"/>
          <p:cNvSpPr/>
          <p:nvPr/>
        </p:nvSpPr>
        <p:spPr>
          <a:xfrm>
            <a:off x="7278872" y="8709678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8" name="Ellipse 177"/>
          <p:cNvSpPr/>
          <p:nvPr/>
        </p:nvSpPr>
        <p:spPr>
          <a:xfrm>
            <a:off x="7290804" y="9071997"/>
            <a:ext cx="149878" cy="149878"/>
          </a:xfrm>
          <a:prstGeom prst="ellipse">
            <a:avLst/>
          </a:prstGeom>
          <a:solidFill>
            <a:srgbClr val="C44E2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9" name="Rectangle 178"/>
          <p:cNvSpPr/>
          <p:nvPr/>
        </p:nvSpPr>
        <p:spPr>
          <a:xfrm>
            <a:off x="5360520" y="7901763"/>
            <a:ext cx="7105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+mj-lt"/>
              </a:rPr>
              <a:t>Hobbys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/>
          <p:nvPr/>
        </p:nvCxnSpPr>
        <p:spPr>
          <a:xfrm>
            <a:off x="6131885" y="8105367"/>
            <a:ext cx="12673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371</Words>
  <Application>Microsoft Office PowerPoint</Application>
  <PresentationFormat>Personalizado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Antonio</vt:lpstr>
      <vt:lpstr>Arial</vt:lpstr>
      <vt:lpstr>Calibri</vt:lpstr>
      <vt:lpstr>Calibri Light</vt:lpstr>
      <vt:lpstr>Proxima Nova Rg</vt:lpstr>
      <vt:lpstr>Times New Roman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2017-11-15T13:47:04Z</dcterms:created>
  <dcterms:modified xsi:type="dcterms:W3CDTF">2019-02-06T10:21:24Z</dcterms:modified>
</cp:coreProperties>
</file>