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5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4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0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7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0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38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4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FE6-DBDA-BF41-BB45-4E78CA59BF0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3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8549747"/>
            <a:ext cx="6858000" cy="13562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907173"/>
            <a:ext cx="6858000" cy="9563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9" r="13082" b="22792"/>
          <a:stretch/>
        </p:blipFill>
        <p:spPr>
          <a:xfrm>
            <a:off x="104172" y="437240"/>
            <a:ext cx="1898248" cy="1896216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85910" y="1123738"/>
            <a:ext cx="2951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Berufsbezeichnung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794884"/>
              </p:ext>
            </p:extLst>
          </p:nvPr>
        </p:nvGraphicFramePr>
        <p:xfrm>
          <a:off x="3808071" y="133932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/>
                        <a:t>Adresse</a:t>
                      </a:r>
                      <a:r>
                        <a:rPr lang="en-US" sz="1000" b="1" dirty="0" smtClean="0"/>
                        <a:t>: </a:t>
                      </a:r>
                      <a:r>
                        <a:rPr lang="en-US" sz="1000" b="0" dirty="0" smtClean="0"/>
                        <a:t>12 Street Name, Berlin</a:t>
                      </a:r>
                      <a:endParaRPr lang="fr-FR" sz="10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/>
                        <a:t>Telefon</a:t>
                      </a:r>
                      <a:r>
                        <a:rPr lang="fr-FR" sz="1000" b="1" dirty="0" smtClean="0"/>
                        <a:t>: </a:t>
                      </a:r>
                      <a:r>
                        <a:rPr lang="fr-FR" sz="1000" b="0" dirty="0" smtClean="0"/>
                        <a:t>000 111 333</a:t>
                      </a:r>
                      <a:endParaRPr lang="fr-FR" sz="10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Email: </a:t>
                      </a:r>
                      <a:r>
                        <a:rPr lang="fr-FR" sz="1000" b="0" dirty="0" smtClean="0"/>
                        <a:t>name@mail.com</a:t>
                      </a:r>
                      <a:endParaRPr lang="fr-FR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28456"/>
              </p:ext>
            </p:extLst>
          </p:nvPr>
        </p:nvGraphicFramePr>
        <p:xfrm>
          <a:off x="104171" y="2432549"/>
          <a:ext cx="6629403" cy="725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616"/>
                <a:gridCol w="2623787"/>
              </a:tblGrid>
              <a:tr h="368806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Berufserfahrungen</a:t>
                      </a:r>
                      <a:r>
                        <a:rPr lang="fr-FR" sz="2000" b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fr-FR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Ausbildung</a:t>
                      </a:r>
                      <a:endParaRPr lang="fr-FR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WEB-ENTWICKLER|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UNIVERSITÄT| 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UNIVERSITÄT| 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UNIVERSITÄT| 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WEB-ENTWICKLER 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WEB-ENTWICKLER 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Fähigkeiten</a:t>
                      </a:r>
                      <a:endParaRPr lang="en-GB" sz="20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WEB-ENTWICKLER 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4568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WEB-ENTWICKLER 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Sprachen</a:t>
                      </a:r>
                      <a:r>
                        <a:rPr lang="en-GB" sz="20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0733">
                <a:tc>
                  <a:txBody>
                    <a:bodyPr/>
                    <a:lstStyle/>
                    <a:p>
                      <a:pPr algn="l"/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06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Hobbys</a:t>
                      </a:r>
                      <a:endParaRPr lang="fr-FR" sz="2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545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806">
                <a:tc>
                  <a:txBody>
                    <a:bodyPr/>
                    <a:lstStyle/>
                    <a:p>
                      <a:pPr algn="l"/>
                      <a:r>
                        <a:rPr lang="fr-FR" sz="20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fr-FR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</a:t>
                      </a:r>
                      <a:r>
                        <a:rPr lang="fr-FR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</a:tr>
              <a:tr h="595763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801254" y="4963753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FÄHIGKEIT 1</a:t>
            </a:r>
            <a:endParaRPr lang="fr-FR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801254" y="5229065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FÄHIGKEIT 1</a:t>
            </a:r>
            <a:endParaRPr lang="fr-FR" sz="11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789910" y="5493720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FÄHIGKEIT 1</a:t>
            </a: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801254" y="5761448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FÄHIGKEIT 1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4188802" y="5578315"/>
            <a:ext cx="1256328" cy="92417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351713" y="5048330"/>
            <a:ext cx="1093417" cy="92417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279900" y="5315081"/>
            <a:ext cx="116961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4815264" y="5837942"/>
            <a:ext cx="629866" cy="95266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5992243" y="6702181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ENGLISCH</a:t>
            </a:r>
            <a:endParaRPr lang="fr-FR" sz="11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762192" y="6981845"/>
            <a:ext cx="10166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FRANZÖSISCH </a:t>
            </a:r>
            <a:endParaRPr lang="fr-FR" sz="11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984340" y="7242175"/>
            <a:ext cx="78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SPANISCH 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4357287" y="6802060"/>
            <a:ext cx="1256328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48602" y="7062112"/>
            <a:ext cx="865013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692077" y="7350985"/>
            <a:ext cx="921538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278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2016-06-10T08:08:52Z</dcterms:created>
  <dcterms:modified xsi:type="dcterms:W3CDTF">2018-12-27T00:10:30Z</dcterms:modified>
</cp:coreProperties>
</file>