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CF3E"/>
    <a:srgbClr val="6EA701"/>
    <a:srgbClr val="DF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5"/>
    <p:restoredTop sz="94631"/>
  </p:normalViewPr>
  <p:slideViewPr>
    <p:cSldViewPr snapToGrid="0" snapToObjects="1">
      <p:cViewPr>
        <p:scale>
          <a:sx n="118" d="100"/>
          <a:sy n="118" d="100"/>
        </p:scale>
        <p:origin x="606" y="-2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88A6F-5F52-2B4B-BE6B-2C9BAC25D625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90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emf"/><Relationship Id="rId5" Type="http://schemas.openxmlformats.org/officeDocument/2006/relationships/image" Target="../media/image4.png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9748357"/>
            <a:ext cx="5944068" cy="943456"/>
          </a:xfrm>
          <a:prstGeom prst="rect">
            <a:avLst/>
          </a:prstGeom>
          <a:solidFill>
            <a:srgbClr val="DFE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936097" y="8068235"/>
            <a:ext cx="2623578" cy="2623578"/>
          </a:xfrm>
          <a:prstGeom prst="rtTriangle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0"/>
            <a:ext cx="2623578" cy="2623578"/>
          </a:xfrm>
          <a:prstGeom prst="rtTriangle">
            <a:avLst/>
          </a:prstGeom>
        </p:spPr>
      </p:pic>
      <p:sp>
        <p:nvSpPr>
          <p:cNvPr id="7" name="Bande diagonale 6"/>
          <p:cNvSpPr/>
          <p:nvPr/>
        </p:nvSpPr>
        <p:spPr>
          <a:xfrm>
            <a:off x="-765" y="-1069"/>
            <a:ext cx="3184265" cy="3494952"/>
          </a:xfrm>
          <a:prstGeom prst="diagStripe">
            <a:avLst>
              <a:gd name="adj" fmla="val 74862"/>
            </a:avLst>
          </a:prstGeom>
          <a:solidFill>
            <a:srgbClr val="DFE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Bande diagonale 7"/>
          <p:cNvSpPr/>
          <p:nvPr/>
        </p:nvSpPr>
        <p:spPr>
          <a:xfrm rot="10800000">
            <a:off x="4655751" y="7879743"/>
            <a:ext cx="2903923" cy="2812070"/>
          </a:xfrm>
          <a:prstGeom prst="diagStripe">
            <a:avLst>
              <a:gd name="adj" fmla="val 90399"/>
            </a:avLst>
          </a:prstGeom>
          <a:solidFill>
            <a:srgbClr val="DFE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699"/>
          <a:stretch/>
        </p:blipFill>
        <p:spPr>
          <a:xfrm>
            <a:off x="160420" y="151053"/>
            <a:ext cx="1456441" cy="1457596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  <p:pic>
        <p:nvPicPr>
          <p:cNvPr id="10" name="Picture 10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32" y="9912248"/>
            <a:ext cx="230905" cy="230905"/>
          </a:xfrm>
          <a:prstGeom prst="rect">
            <a:avLst/>
          </a:prstGeom>
        </p:spPr>
      </p:pic>
      <p:pic>
        <p:nvPicPr>
          <p:cNvPr id="11" name="Picture 9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041" y="9933397"/>
            <a:ext cx="250016" cy="250016"/>
          </a:xfrm>
          <a:prstGeom prst="rect">
            <a:avLst/>
          </a:prstGeom>
        </p:spPr>
      </p:pic>
      <p:pic>
        <p:nvPicPr>
          <p:cNvPr id="12" name="Picture 10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28" y="10343938"/>
            <a:ext cx="225819" cy="225819"/>
          </a:xfrm>
          <a:prstGeom prst="rect">
            <a:avLst/>
          </a:prstGeom>
        </p:spPr>
      </p:pic>
      <p:pic>
        <p:nvPicPr>
          <p:cNvPr id="13" name="Picture 10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093" y="10334166"/>
            <a:ext cx="228966" cy="228966"/>
          </a:xfrm>
          <a:prstGeom prst="rect">
            <a:avLst/>
          </a:prstGeom>
        </p:spPr>
      </p:pic>
      <p:sp>
        <p:nvSpPr>
          <p:cNvPr id="14" name="TextBox 22"/>
          <p:cNvSpPr txBox="1"/>
          <p:nvPr/>
        </p:nvSpPr>
        <p:spPr>
          <a:xfrm>
            <a:off x="2783998" y="598675"/>
            <a:ext cx="455505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odio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enim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tortor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eleifend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mi ante vitae ex. </a:t>
            </a:r>
          </a:p>
        </p:txBody>
      </p:sp>
      <p:cxnSp>
        <p:nvCxnSpPr>
          <p:cNvPr id="16" name="Connecteur droit 15"/>
          <p:cNvCxnSpPr/>
          <p:nvPr/>
        </p:nvCxnSpPr>
        <p:spPr>
          <a:xfrm>
            <a:off x="2858332" y="507348"/>
            <a:ext cx="420041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 rot="18746698">
            <a:off x="483983" y="1354831"/>
            <a:ext cx="1899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Adeline Harry</a:t>
            </a:r>
            <a:endParaRPr lang="fr-FR" sz="2400" dirty="0"/>
          </a:p>
        </p:txBody>
      </p:sp>
      <p:sp>
        <p:nvSpPr>
          <p:cNvPr id="19" name="ZoneTexte 18"/>
          <p:cNvSpPr txBox="1"/>
          <p:nvPr/>
        </p:nvSpPr>
        <p:spPr>
          <a:xfrm>
            <a:off x="4790877" y="144437"/>
            <a:ext cx="2328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dirty="0" smtClean="0"/>
              <a:t>BERUFSBEZEICHNUNG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482710" y="9912248"/>
            <a:ext cx="8980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000 111 333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685589" y="9861570"/>
            <a:ext cx="10823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Street Name</a:t>
            </a:r>
          </a:p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Berlin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94474" y="10317803"/>
            <a:ext cx="1159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name@mail.com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692428" y="10317803"/>
            <a:ext cx="13901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Facebook.com/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312260" y="2666543"/>
            <a:ext cx="196601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BERUFSBEZEICHNUNG UNTERNEHMEN </a:t>
            </a:r>
            <a:endParaRPr lang="en-GB" sz="1000" b="1" dirty="0" smtClean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961062" y="1707207"/>
            <a:ext cx="1966011" cy="1669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2012 </a:t>
            </a:r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BERUFSBEZEICHNUNG 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UNTERNEHMEN </a:t>
            </a:r>
            <a:endParaRPr lang="en-GB" sz="1000" b="1" dirty="0" smtClean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pPr algn="r">
              <a:spcBef>
                <a:spcPts val="300"/>
              </a:spcBef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1191" y="4229846"/>
            <a:ext cx="14806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fr-F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| </a:t>
            </a:r>
            <a:r>
              <a:rPr lang="fr-F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GRAD </a:t>
            </a: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| UNIVERSITÄT </a:t>
            </a:r>
            <a:endParaRPr lang="fr-FR" sz="1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882074" y="4152340"/>
            <a:ext cx="196601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BERUFSBEZEICHNUNG UNTERNEHMEN </a:t>
            </a:r>
            <a:endParaRPr lang="en-GB" sz="1000" b="1" dirty="0" smtClean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pPr algn="r"/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495205" y="4930583"/>
            <a:ext cx="1966011" cy="1669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BERUFSBEZEICHNUNG UNTERNEHMEN </a:t>
            </a:r>
            <a:endParaRPr lang="en-GB" sz="1000" b="1" dirty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pPr algn="r">
              <a:spcBef>
                <a:spcPts val="300"/>
              </a:spcBef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82710" y="5991410"/>
            <a:ext cx="14806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fr-F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| </a:t>
            </a:r>
            <a:r>
              <a:rPr lang="fr-F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GRAD </a:t>
            </a: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| UNIVERSITÄT </a:t>
            </a:r>
            <a:endParaRPr lang="fr-FR" sz="1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6418058" y="3364546"/>
            <a:ext cx="111765" cy="111765"/>
          </a:xfrm>
          <a:prstGeom prst="ellipse">
            <a:avLst/>
          </a:prstGeom>
          <a:solidFill>
            <a:srgbClr val="C9CF3E"/>
          </a:solidFill>
          <a:ln>
            <a:solidFill>
              <a:srgbClr val="6EA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443561" y="3997041"/>
            <a:ext cx="111765" cy="111765"/>
          </a:xfrm>
          <a:prstGeom prst="ellipse">
            <a:avLst/>
          </a:prstGeom>
          <a:solidFill>
            <a:srgbClr val="C9CF3E"/>
          </a:solidFill>
          <a:ln>
            <a:solidFill>
              <a:srgbClr val="6EA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3774395" y="4280348"/>
            <a:ext cx="111765" cy="111765"/>
          </a:xfrm>
          <a:prstGeom prst="ellipse">
            <a:avLst/>
          </a:prstGeom>
          <a:solidFill>
            <a:srgbClr val="C9CF3E"/>
          </a:solidFill>
          <a:ln>
            <a:solidFill>
              <a:srgbClr val="6EA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860269" y="5078712"/>
            <a:ext cx="111765" cy="111765"/>
          </a:xfrm>
          <a:prstGeom prst="ellipse">
            <a:avLst/>
          </a:prstGeom>
          <a:solidFill>
            <a:srgbClr val="C9CF3E"/>
          </a:solidFill>
          <a:ln>
            <a:solidFill>
              <a:srgbClr val="6EA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1479602" y="5190477"/>
            <a:ext cx="111765" cy="111765"/>
          </a:xfrm>
          <a:prstGeom prst="ellipse">
            <a:avLst/>
          </a:prstGeom>
          <a:solidFill>
            <a:srgbClr val="C9CF3E"/>
          </a:solidFill>
          <a:ln>
            <a:solidFill>
              <a:srgbClr val="6EA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349637" y="5935527"/>
            <a:ext cx="111765" cy="111765"/>
          </a:xfrm>
          <a:prstGeom prst="ellipse">
            <a:avLst/>
          </a:prstGeom>
          <a:solidFill>
            <a:srgbClr val="C9CF3E"/>
          </a:solidFill>
          <a:ln>
            <a:solidFill>
              <a:srgbClr val="6EA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1" name="Connecteur droit 50"/>
          <p:cNvCxnSpPr>
            <a:stCxn id="49" idx="7"/>
            <a:endCxn id="48" idx="3"/>
          </p:cNvCxnSpPr>
          <p:nvPr/>
        </p:nvCxnSpPr>
        <p:spPr>
          <a:xfrm flipV="1">
            <a:off x="445034" y="5285874"/>
            <a:ext cx="1050936" cy="666021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>
            <a:stCxn id="48" idx="6"/>
            <a:endCxn id="47" idx="2"/>
          </p:cNvCxnSpPr>
          <p:nvPr/>
        </p:nvCxnSpPr>
        <p:spPr>
          <a:xfrm flipV="1">
            <a:off x="1591367" y="5134595"/>
            <a:ext cx="1268902" cy="11176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>
            <a:endCxn id="46" idx="3"/>
          </p:cNvCxnSpPr>
          <p:nvPr/>
        </p:nvCxnSpPr>
        <p:spPr>
          <a:xfrm flipV="1">
            <a:off x="2966484" y="4375745"/>
            <a:ext cx="824279" cy="71425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>
            <a:endCxn id="45" idx="2"/>
          </p:cNvCxnSpPr>
          <p:nvPr/>
        </p:nvCxnSpPr>
        <p:spPr>
          <a:xfrm flipV="1">
            <a:off x="3873895" y="4052924"/>
            <a:ext cx="1569666" cy="26472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>
            <a:stCxn id="45" idx="7"/>
            <a:endCxn id="44" idx="3"/>
          </p:cNvCxnSpPr>
          <p:nvPr/>
        </p:nvCxnSpPr>
        <p:spPr>
          <a:xfrm flipV="1">
            <a:off x="5538958" y="3459943"/>
            <a:ext cx="895468" cy="553466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3599805" y="8089648"/>
            <a:ext cx="353539" cy="11248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3966062" y="8216650"/>
            <a:ext cx="353539" cy="9978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4327902" y="7980788"/>
            <a:ext cx="353539" cy="123374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5101190" y="8235594"/>
            <a:ext cx="110638" cy="1088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5101190" y="8496853"/>
            <a:ext cx="110638" cy="10885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5101404" y="8758112"/>
            <a:ext cx="110638" cy="1088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ZoneTexte 84"/>
          <p:cNvSpPr txBox="1"/>
          <p:nvPr/>
        </p:nvSpPr>
        <p:spPr>
          <a:xfrm>
            <a:off x="5302003" y="8142451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 smtClean="0"/>
              <a:t>Englisch</a:t>
            </a:r>
            <a:endParaRPr lang="fr-FR" sz="1050" dirty="0"/>
          </a:p>
        </p:txBody>
      </p:sp>
      <p:sp>
        <p:nvSpPr>
          <p:cNvPr id="86" name="ZoneTexte 85"/>
          <p:cNvSpPr txBox="1"/>
          <p:nvPr/>
        </p:nvSpPr>
        <p:spPr>
          <a:xfrm>
            <a:off x="5302003" y="8401571"/>
            <a:ext cx="84670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/>
              <a:t>Französisch</a:t>
            </a:r>
            <a:r>
              <a:rPr lang="fr-FR" sz="1050" dirty="0"/>
              <a:t> </a:t>
            </a:r>
            <a:endParaRPr lang="fr-FR" sz="1050" dirty="0"/>
          </a:p>
        </p:txBody>
      </p:sp>
      <p:sp>
        <p:nvSpPr>
          <p:cNvPr id="87" name="ZoneTexte 86"/>
          <p:cNvSpPr txBox="1"/>
          <p:nvPr/>
        </p:nvSpPr>
        <p:spPr>
          <a:xfrm>
            <a:off x="5296468" y="8661376"/>
            <a:ext cx="7377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 smtClean="0"/>
              <a:t>Italienisch</a:t>
            </a:r>
            <a:endParaRPr lang="fr-FR" sz="1050" dirty="0"/>
          </a:p>
        </p:txBody>
      </p:sp>
      <p:sp>
        <p:nvSpPr>
          <p:cNvPr id="88" name="ZoneTexte 87"/>
          <p:cNvSpPr txBox="1"/>
          <p:nvPr/>
        </p:nvSpPr>
        <p:spPr>
          <a:xfrm>
            <a:off x="565046" y="7209316"/>
            <a:ext cx="1308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Fähigkeiten</a:t>
            </a:r>
            <a:r>
              <a:rPr lang="fr-FR" dirty="0"/>
              <a:t> </a:t>
            </a:r>
            <a:endParaRPr lang="fr-FR" dirty="0"/>
          </a:p>
        </p:txBody>
      </p:sp>
      <p:pic>
        <p:nvPicPr>
          <p:cNvPr id="89" name="Picture 4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0059" y="7718812"/>
            <a:ext cx="244299" cy="244299"/>
          </a:xfrm>
          <a:prstGeom prst="rect">
            <a:avLst/>
          </a:prstGeom>
        </p:spPr>
      </p:pic>
      <p:pic>
        <p:nvPicPr>
          <p:cNvPr id="90" name="Picture 4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0059" y="8376511"/>
            <a:ext cx="250145" cy="250145"/>
          </a:xfrm>
          <a:prstGeom prst="rect">
            <a:avLst/>
          </a:prstGeom>
        </p:spPr>
      </p:pic>
      <p:pic>
        <p:nvPicPr>
          <p:cNvPr id="91" name="Picture 4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0060" y="8035697"/>
            <a:ext cx="265770" cy="265770"/>
          </a:xfrm>
          <a:prstGeom prst="rect">
            <a:avLst/>
          </a:prstGeom>
        </p:spPr>
      </p:pic>
      <p:sp>
        <p:nvSpPr>
          <p:cNvPr id="92" name="Rectangle 91"/>
          <p:cNvSpPr/>
          <p:nvPr/>
        </p:nvSpPr>
        <p:spPr>
          <a:xfrm>
            <a:off x="648830" y="7718813"/>
            <a:ext cx="1536359" cy="244298"/>
          </a:xfrm>
          <a:prstGeom prst="rect">
            <a:avLst/>
          </a:prstGeom>
          <a:solidFill>
            <a:srgbClr val="C9CF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48830" y="8045088"/>
            <a:ext cx="1072282" cy="244298"/>
          </a:xfrm>
          <a:prstGeom prst="rect">
            <a:avLst/>
          </a:prstGeom>
          <a:solidFill>
            <a:srgbClr val="C9CF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48830" y="8376511"/>
            <a:ext cx="558228" cy="244298"/>
          </a:xfrm>
          <a:prstGeom prst="rect">
            <a:avLst/>
          </a:prstGeom>
          <a:solidFill>
            <a:srgbClr val="C9CF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5" name="Picture 8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20059" y="8693082"/>
            <a:ext cx="239358" cy="253184"/>
          </a:xfrm>
          <a:prstGeom prst="rect">
            <a:avLst/>
          </a:prstGeom>
        </p:spPr>
      </p:pic>
      <p:pic>
        <p:nvPicPr>
          <p:cNvPr id="96" name="Picture 8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0059" y="9038763"/>
            <a:ext cx="238762" cy="239299"/>
          </a:xfrm>
          <a:prstGeom prst="rect">
            <a:avLst/>
          </a:prstGeom>
        </p:spPr>
      </p:pic>
      <p:pic>
        <p:nvPicPr>
          <p:cNvPr id="97" name="Picture 8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20059" y="9397478"/>
            <a:ext cx="263395" cy="210715"/>
          </a:xfrm>
          <a:prstGeom prst="rect">
            <a:avLst/>
          </a:prstGeom>
        </p:spPr>
      </p:pic>
      <p:sp>
        <p:nvSpPr>
          <p:cNvPr id="98" name="Rectangle 97"/>
          <p:cNvSpPr/>
          <p:nvPr/>
        </p:nvSpPr>
        <p:spPr>
          <a:xfrm>
            <a:off x="647969" y="8698756"/>
            <a:ext cx="1072282" cy="244298"/>
          </a:xfrm>
          <a:prstGeom prst="rect">
            <a:avLst/>
          </a:prstGeom>
          <a:solidFill>
            <a:srgbClr val="C9CF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647968" y="9031273"/>
            <a:ext cx="1536359" cy="244298"/>
          </a:xfrm>
          <a:prstGeom prst="rect">
            <a:avLst/>
          </a:prstGeom>
          <a:solidFill>
            <a:srgbClr val="C9CF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647968" y="9375007"/>
            <a:ext cx="558228" cy="244298"/>
          </a:xfrm>
          <a:prstGeom prst="rect">
            <a:avLst/>
          </a:prstGeom>
          <a:solidFill>
            <a:srgbClr val="C9CF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1723761" y="8042516"/>
            <a:ext cx="6928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Photoshop</a:t>
            </a:r>
            <a:endParaRPr lang="fr-FR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2184327" y="7723788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Illustrator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1319352" y="8374007"/>
            <a:ext cx="5902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InDesign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4" name="ZoneTexte 103"/>
          <p:cNvSpPr txBox="1"/>
          <p:nvPr/>
        </p:nvSpPr>
        <p:spPr>
          <a:xfrm>
            <a:off x="1720251" y="8693439"/>
            <a:ext cx="4651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Office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2183983" y="9014235"/>
            <a:ext cx="6671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</a:t>
            </a:r>
            <a:r>
              <a:rPr lang="fr-FR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otografie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1240353" y="9370976"/>
            <a:ext cx="3930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Mail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3510315" y="7578648"/>
            <a:ext cx="1055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Sprachen</a:t>
            </a:r>
            <a:endParaRPr lang="fr-FR" dirty="0"/>
          </a:p>
        </p:txBody>
      </p:sp>
      <p:cxnSp>
        <p:nvCxnSpPr>
          <p:cNvPr id="108" name="Connecteur droit 107"/>
          <p:cNvCxnSpPr/>
          <p:nvPr/>
        </p:nvCxnSpPr>
        <p:spPr>
          <a:xfrm>
            <a:off x="0" y="9748682"/>
            <a:ext cx="591491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50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286</Words>
  <Application>Microsoft Office PowerPoint</Application>
  <PresentationFormat>Personalizado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44</cp:revision>
  <dcterms:created xsi:type="dcterms:W3CDTF">2017-11-11T23:25:44Z</dcterms:created>
  <dcterms:modified xsi:type="dcterms:W3CDTF">2019-02-01T12:15:53Z</dcterms:modified>
</cp:coreProperties>
</file>