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DC54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594"/>
    <p:restoredTop sz="94631"/>
  </p:normalViewPr>
  <p:slideViewPr>
    <p:cSldViewPr snapToGrid="0" snapToObjects="1">
      <p:cViewPr>
        <p:scale>
          <a:sx n="106" d="100"/>
          <a:sy n="106" d="100"/>
        </p:scale>
        <p:origin x="768" y="-3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A67CD-C281-5148-BE05-60907E4F672B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9FD92-8C38-0046-BD5E-16613A51EC0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A67CD-C281-5148-BE05-60907E4F672B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9FD92-8C38-0046-BD5E-16613A51EC0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A67CD-C281-5148-BE05-60907E4F672B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9FD92-8C38-0046-BD5E-16613A51EC0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A67CD-C281-5148-BE05-60907E4F672B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9FD92-8C38-0046-BD5E-16613A51EC0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A67CD-C281-5148-BE05-60907E4F672B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9FD92-8C38-0046-BD5E-16613A51EC0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A67CD-C281-5148-BE05-60907E4F672B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9FD92-8C38-0046-BD5E-16613A51EC0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A67CD-C281-5148-BE05-60907E4F672B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9FD92-8C38-0046-BD5E-16613A51EC0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A67CD-C281-5148-BE05-60907E4F672B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9FD92-8C38-0046-BD5E-16613A51EC0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A67CD-C281-5148-BE05-60907E4F672B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9FD92-8C38-0046-BD5E-16613A51EC0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A67CD-C281-5148-BE05-60907E4F672B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9FD92-8C38-0046-BD5E-16613A51EC0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A67CD-C281-5148-BE05-60907E4F672B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9FD92-8C38-0046-BD5E-16613A51EC0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A67CD-C281-5148-BE05-60907E4F672B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9FD92-8C38-0046-BD5E-16613A51EC0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332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2753958" cy="106918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6" r="30148"/>
          <a:stretch/>
        </p:blipFill>
        <p:spPr>
          <a:xfrm>
            <a:off x="438796" y="634700"/>
            <a:ext cx="1876365" cy="1876911"/>
          </a:xfrm>
          <a:prstGeom prst="rect">
            <a:avLst/>
          </a:prstGeom>
          <a:ln w="57150">
            <a:solidFill>
              <a:srgbClr val="ADC546"/>
            </a:solidFill>
          </a:ln>
        </p:spPr>
      </p:pic>
      <p:cxnSp>
        <p:nvCxnSpPr>
          <p:cNvPr id="7" name="Connecteur droit 6"/>
          <p:cNvCxnSpPr/>
          <p:nvPr/>
        </p:nvCxnSpPr>
        <p:spPr>
          <a:xfrm>
            <a:off x="2753958" y="0"/>
            <a:ext cx="0" cy="10691813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490072" y="2592593"/>
            <a:ext cx="1791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/>
              <a:t>CHRISTIAN RENOUXO</a:t>
            </a:r>
            <a:endParaRPr lang="fr-FR" sz="1400" b="1" dirty="0"/>
          </a:p>
        </p:txBody>
      </p:sp>
      <p:sp>
        <p:nvSpPr>
          <p:cNvPr id="9" name="ZoneTexte 8"/>
          <p:cNvSpPr txBox="1"/>
          <p:nvPr/>
        </p:nvSpPr>
        <p:spPr>
          <a:xfrm>
            <a:off x="204447" y="2796686"/>
            <a:ext cx="23282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/>
              <a:t>BERUFSBEZEICHNUNG</a:t>
            </a:r>
            <a:endParaRPr lang="fr-FR" dirty="0"/>
          </a:p>
        </p:txBody>
      </p:sp>
      <p:sp>
        <p:nvSpPr>
          <p:cNvPr id="10" name="Ellipse 9"/>
          <p:cNvSpPr/>
          <p:nvPr/>
        </p:nvSpPr>
        <p:spPr>
          <a:xfrm>
            <a:off x="258292" y="3932702"/>
            <a:ext cx="311971" cy="311971"/>
          </a:xfrm>
          <a:prstGeom prst="ellipse">
            <a:avLst/>
          </a:prstGeom>
          <a:solidFill>
            <a:srgbClr val="ADC5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213074" y="3448050"/>
            <a:ext cx="98501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1" dirty="0" smtClean="0"/>
              <a:t>KONTAKT</a:t>
            </a:r>
            <a:endParaRPr lang="fr-FR" sz="1600" dirty="0"/>
          </a:p>
        </p:txBody>
      </p:sp>
      <p:pic>
        <p:nvPicPr>
          <p:cNvPr id="12" name="Picture 10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128" y="4015928"/>
            <a:ext cx="164955" cy="164955"/>
          </a:xfrm>
          <a:prstGeom prst="rect">
            <a:avLst/>
          </a:prstGeom>
        </p:spPr>
      </p:pic>
      <p:sp>
        <p:nvSpPr>
          <p:cNvPr id="13" name="Ellipse 12"/>
          <p:cNvSpPr/>
          <p:nvPr/>
        </p:nvSpPr>
        <p:spPr>
          <a:xfrm>
            <a:off x="258290" y="4371235"/>
            <a:ext cx="311971" cy="311971"/>
          </a:xfrm>
          <a:prstGeom prst="ellipse">
            <a:avLst/>
          </a:prstGeom>
          <a:solidFill>
            <a:srgbClr val="ADC5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253548" y="4914894"/>
            <a:ext cx="311971" cy="311971"/>
          </a:xfrm>
          <a:prstGeom prst="ellipse">
            <a:avLst/>
          </a:prstGeom>
          <a:solidFill>
            <a:srgbClr val="ADC5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253548" y="5356210"/>
            <a:ext cx="311971" cy="311971"/>
          </a:xfrm>
          <a:prstGeom prst="ellipse">
            <a:avLst/>
          </a:prstGeom>
          <a:solidFill>
            <a:srgbClr val="ADC5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6" name="Picture 9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04" y="4457156"/>
            <a:ext cx="167573" cy="167573"/>
          </a:xfrm>
          <a:prstGeom prst="rect">
            <a:avLst/>
          </a:prstGeom>
        </p:spPr>
      </p:pic>
      <p:pic>
        <p:nvPicPr>
          <p:cNvPr id="17" name="Picture 10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542" y="4990237"/>
            <a:ext cx="169953" cy="169953"/>
          </a:xfrm>
          <a:prstGeom prst="rect">
            <a:avLst/>
          </a:prstGeom>
        </p:spPr>
      </p:pic>
      <p:pic>
        <p:nvPicPr>
          <p:cNvPr id="18" name="Picture 10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010" y="5432363"/>
            <a:ext cx="168377" cy="168377"/>
          </a:xfrm>
          <a:prstGeom prst="rect">
            <a:avLst/>
          </a:prstGeom>
        </p:spPr>
      </p:pic>
      <p:sp>
        <p:nvSpPr>
          <p:cNvPr id="19" name="ZoneTexte 18"/>
          <p:cNvSpPr txBox="1"/>
          <p:nvPr/>
        </p:nvSpPr>
        <p:spPr>
          <a:xfrm>
            <a:off x="571279" y="3836795"/>
            <a:ext cx="70564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b="1" dirty="0" smtClean="0"/>
              <a:t>TELEFON</a:t>
            </a:r>
            <a:endParaRPr lang="fr-FR" sz="1100" b="1" dirty="0"/>
          </a:p>
        </p:txBody>
      </p:sp>
      <p:sp>
        <p:nvSpPr>
          <p:cNvPr id="20" name="ZoneTexte 19"/>
          <p:cNvSpPr txBox="1"/>
          <p:nvPr/>
        </p:nvSpPr>
        <p:spPr>
          <a:xfrm>
            <a:off x="571279" y="4291219"/>
            <a:ext cx="7104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b="1" dirty="0" smtClean="0"/>
              <a:t>ADRESSE</a:t>
            </a:r>
            <a:endParaRPr lang="fr-FR" sz="1100" b="1" dirty="0"/>
          </a:p>
        </p:txBody>
      </p:sp>
      <p:sp>
        <p:nvSpPr>
          <p:cNvPr id="21" name="ZoneTexte 20"/>
          <p:cNvSpPr txBox="1"/>
          <p:nvPr/>
        </p:nvSpPr>
        <p:spPr>
          <a:xfrm>
            <a:off x="572921" y="4829735"/>
            <a:ext cx="5581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b="1" dirty="0" smtClean="0"/>
              <a:t>EMAIL</a:t>
            </a:r>
            <a:endParaRPr lang="fr-FR" sz="1100" b="1" dirty="0"/>
          </a:p>
        </p:txBody>
      </p:sp>
      <p:sp>
        <p:nvSpPr>
          <p:cNvPr id="22" name="ZoneTexte 21"/>
          <p:cNvSpPr txBox="1"/>
          <p:nvPr/>
        </p:nvSpPr>
        <p:spPr>
          <a:xfrm>
            <a:off x="560055" y="5263125"/>
            <a:ext cx="103906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b="1" dirty="0" smtClean="0"/>
              <a:t>SOCIAL MEDIA</a:t>
            </a:r>
            <a:endParaRPr lang="fr-FR" sz="1100" b="1" dirty="0"/>
          </a:p>
        </p:txBody>
      </p:sp>
      <p:sp>
        <p:nvSpPr>
          <p:cNvPr id="24" name="ZoneTexte 23"/>
          <p:cNvSpPr txBox="1"/>
          <p:nvPr/>
        </p:nvSpPr>
        <p:spPr>
          <a:xfrm>
            <a:off x="572638" y="3995968"/>
            <a:ext cx="15905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000 111 333 / 000 222 444</a:t>
            </a: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563491" y="4459196"/>
            <a:ext cx="10038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12 Street Name</a:t>
            </a:r>
          </a:p>
          <a:p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Berlin</a:t>
            </a: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572638" y="4988877"/>
            <a:ext cx="1072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name@mail.com</a:t>
            </a: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562091" y="5420341"/>
            <a:ext cx="12843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Facebook.com/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name</a:t>
            </a:r>
            <a:endParaRPr lang="fr-FR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Linkedin.com/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name</a:t>
            </a: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02038" y="6316804"/>
            <a:ext cx="110235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1" dirty="0" smtClean="0"/>
              <a:t>SPRACHEN</a:t>
            </a:r>
            <a:endParaRPr lang="fr-FR" sz="1600" dirty="0"/>
          </a:p>
        </p:txBody>
      </p:sp>
      <p:pic>
        <p:nvPicPr>
          <p:cNvPr id="44" name="Picture 14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1322" y="6866352"/>
            <a:ext cx="638470" cy="638470"/>
          </a:xfrm>
          <a:prstGeom prst="rect">
            <a:avLst/>
          </a:prstGeom>
        </p:spPr>
      </p:pic>
      <p:sp>
        <p:nvSpPr>
          <p:cNvPr id="29" name="TextBox 69"/>
          <p:cNvSpPr txBox="1"/>
          <p:nvPr/>
        </p:nvSpPr>
        <p:spPr>
          <a:xfrm>
            <a:off x="235781" y="6792189"/>
            <a:ext cx="167456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 err="1" smtClean="0">
                <a:ea typeface="Roboto" pitchFamily="2" charset="0"/>
                <a:cs typeface="Lato" panose="020F0502020204030203" pitchFamily="34" charset="0"/>
              </a:rPr>
              <a:t>Englisch</a:t>
            </a:r>
            <a:endParaRPr lang="en-GB" sz="900" i="1" dirty="0"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30" name="TextBox 72"/>
          <p:cNvSpPr txBox="1"/>
          <p:nvPr/>
        </p:nvSpPr>
        <p:spPr>
          <a:xfrm>
            <a:off x="235781" y="7049378"/>
            <a:ext cx="20673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 err="1">
                <a:ea typeface="Roboto" pitchFamily="2" charset="0"/>
                <a:cs typeface="Lato" panose="020F0502020204030203" pitchFamily="34" charset="0"/>
              </a:rPr>
              <a:t>Französisch</a:t>
            </a:r>
            <a:r>
              <a:rPr lang="en-PH" sz="900" dirty="0">
                <a:ea typeface="Roboto" pitchFamily="2" charset="0"/>
                <a:cs typeface="Lato" panose="020F0502020204030203" pitchFamily="34" charset="0"/>
              </a:rPr>
              <a:t> </a:t>
            </a:r>
            <a:endParaRPr lang="en-GB" sz="900" i="1" dirty="0"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31" name="TextBox 136"/>
          <p:cNvSpPr txBox="1"/>
          <p:nvPr/>
        </p:nvSpPr>
        <p:spPr>
          <a:xfrm>
            <a:off x="235781" y="7300145"/>
            <a:ext cx="20673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 err="1" smtClean="0">
                <a:ea typeface="Roboto" pitchFamily="2" charset="0"/>
                <a:cs typeface="Lato" panose="020F0502020204030203" pitchFamily="34" charset="0"/>
              </a:rPr>
              <a:t>Spanisch</a:t>
            </a:r>
            <a:endParaRPr lang="en-GB" sz="900" i="1" dirty="0"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120051" y="6898583"/>
            <a:ext cx="1428077" cy="4571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ea typeface="Roboto" pitchFamily="2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120051" y="7148714"/>
            <a:ext cx="1428077" cy="4571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ea typeface="Roboto" pitchFamily="2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120051" y="7398845"/>
            <a:ext cx="1428077" cy="4571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ea typeface="Roboto" pitchFamily="2" charset="0"/>
            </a:endParaRPr>
          </a:p>
        </p:txBody>
      </p:sp>
      <p:sp>
        <p:nvSpPr>
          <p:cNvPr id="41" name="Ellipse 40"/>
          <p:cNvSpPr/>
          <p:nvPr/>
        </p:nvSpPr>
        <p:spPr>
          <a:xfrm>
            <a:off x="2218802" y="6828125"/>
            <a:ext cx="168715" cy="168715"/>
          </a:xfrm>
          <a:prstGeom prst="ellipse">
            <a:avLst/>
          </a:prstGeom>
          <a:solidFill>
            <a:srgbClr val="ADC546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Ellipse 41"/>
          <p:cNvSpPr/>
          <p:nvPr/>
        </p:nvSpPr>
        <p:spPr>
          <a:xfrm>
            <a:off x="1817545" y="7080436"/>
            <a:ext cx="168715" cy="168715"/>
          </a:xfrm>
          <a:prstGeom prst="ellipse">
            <a:avLst/>
          </a:prstGeom>
          <a:solidFill>
            <a:srgbClr val="ADC546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Ellipse 42"/>
          <p:cNvSpPr/>
          <p:nvPr/>
        </p:nvSpPr>
        <p:spPr>
          <a:xfrm>
            <a:off x="2073560" y="7331203"/>
            <a:ext cx="168715" cy="168715"/>
          </a:xfrm>
          <a:prstGeom prst="ellipse">
            <a:avLst/>
          </a:prstGeom>
          <a:solidFill>
            <a:srgbClr val="ADC546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Rectangle 44"/>
          <p:cNvSpPr/>
          <p:nvPr/>
        </p:nvSpPr>
        <p:spPr>
          <a:xfrm>
            <a:off x="222263" y="7942670"/>
            <a:ext cx="135607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1" dirty="0" smtClean="0"/>
              <a:t>FÄHIGKEITEN</a:t>
            </a:r>
            <a:endParaRPr lang="fr-FR" sz="1600" dirty="0"/>
          </a:p>
        </p:txBody>
      </p:sp>
      <p:pic>
        <p:nvPicPr>
          <p:cNvPr id="57" name="Picture 14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398" y="8529382"/>
            <a:ext cx="836073" cy="836073"/>
          </a:xfrm>
          <a:prstGeom prst="rect">
            <a:avLst/>
          </a:prstGeom>
        </p:spPr>
      </p:pic>
      <p:sp>
        <p:nvSpPr>
          <p:cNvPr id="56" name="TextBox 45"/>
          <p:cNvSpPr txBox="1"/>
          <p:nvPr/>
        </p:nvSpPr>
        <p:spPr>
          <a:xfrm>
            <a:off x="32846" y="8474859"/>
            <a:ext cx="109949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 smtClean="0"/>
              <a:t>Photoshop CS</a:t>
            </a:r>
          </a:p>
          <a:p>
            <a:pPr algn="r"/>
            <a:endParaRPr lang="en-US" sz="900" dirty="0"/>
          </a:p>
          <a:p>
            <a:pPr algn="r"/>
            <a:r>
              <a:rPr lang="en-US" sz="900" dirty="0" smtClean="0"/>
              <a:t>PHP MySQL</a:t>
            </a:r>
          </a:p>
          <a:p>
            <a:pPr algn="r"/>
            <a:endParaRPr lang="en-US" sz="900" dirty="0"/>
          </a:p>
          <a:p>
            <a:pPr algn="r"/>
            <a:r>
              <a:rPr lang="en-US" sz="900" dirty="0" smtClean="0"/>
              <a:t>Google AdWords</a:t>
            </a:r>
          </a:p>
          <a:p>
            <a:pPr algn="r"/>
            <a:endParaRPr lang="en-US" sz="900" dirty="0"/>
          </a:p>
          <a:p>
            <a:pPr algn="r"/>
            <a:r>
              <a:rPr lang="en-US" sz="900" dirty="0" smtClean="0"/>
              <a:t>Ruby On Rails</a:t>
            </a:r>
          </a:p>
          <a:p>
            <a:pPr algn="r"/>
            <a:endParaRPr lang="en-US" sz="900" dirty="0"/>
          </a:p>
          <a:p>
            <a:pPr algn="r"/>
            <a:r>
              <a:rPr lang="en-US" sz="900" dirty="0" smtClean="0"/>
              <a:t>Analytics Omniture</a:t>
            </a:r>
          </a:p>
          <a:p>
            <a:pPr algn="r"/>
            <a:endParaRPr lang="uk-UA" sz="900" dirty="0"/>
          </a:p>
        </p:txBody>
      </p:sp>
      <p:sp>
        <p:nvSpPr>
          <p:cNvPr id="58" name="Rectangle 57"/>
          <p:cNvSpPr/>
          <p:nvPr/>
        </p:nvSpPr>
        <p:spPr>
          <a:xfrm>
            <a:off x="1144900" y="8506517"/>
            <a:ext cx="1501952" cy="127527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9" name="Rectangle 58"/>
          <p:cNvSpPr/>
          <p:nvPr/>
        </p:nvSpPr>
        <p:spPr>
          <a:xfrm>
            <a:off x="1139876" y="8509108"/>
            <a:ext cx="1077704" cy="126000"/>
          </a:xfrm>
          <a:prstGeom prst="rect">
            <a:avLst/>
          </a:prstGeom>
          <a:solidFill>
            <a:srgbClr val="ADC5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0" name="Rectangle 59"/>
          <p:cNvSpPr/>
          <p:nvPr/>
        </p:nvSpPr>
        <p:spPr>
          <a:xfrm>
            <a:off x="1139876" y="8795056"/>
            <a:ext cx="1506976" cy="110167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1" name="Rectangle 60"/>
          <p:cNvSpPr/>
          <p:nvPr/>
        </p:nvSpPr>
        <p:spPr>
          <a:xfrm>
            <a:off x="1134852" y="8790514"/>
            <a:ext cx="1188000" cy="122523"/>
          </a:xfrm>
          <a:prstGeom prst="rect">
            <a:avLst/>
          </a:prstGeom>
          <a:solidFill>
            <a:srgbClr val="ADC5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2" name="Rectangle 61"/>
          <p:cNvSpPr/>
          <p:nvPr/>
        </p:nvSpPr>
        <p:spPr>
          <a:xfrm>
            <a:off x="1139876" y="9083595"/>
            <a:ext cx="1506976" cy="116805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3" name="Rectangle 62"/>
          <p:cNvSpPr/>
          <p:nvPr/>
        </p:nvSpPr>
        <p:spPr>
          <a:xfrm>
            <a:off x="1134852" y="9077560"/>
            <a:ext cx="1296000" cy="126000"/>
          </a:xfrm>
          <a:prstGeom prst="rect">
            <a:avLst/>
          </a:prstGeom>
          <a:solidFill>
            <a:srgbClr val="ADC5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4" name="Rectangle 63"/>
          <p:cNvSpPr/>
          <p:nvPr/>
        </p:nvSpPr>
        <p:spPr>
          <a:xfrm>
            <a:off x="1139876" y="9360030"/>
            <a:ext cx="1506976" cy="129159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5" name="Rectangle 64"/>
          <p:cNvSpPr/>
          <p:nvPr/>
        </p:nvSpPr>
        <p:spPr>
          <a:xfrm>
            <a:off x="1134852" y="9363190"/>
            <a:ext cx="975600" cy="126000"/>
          </a:xfrm>
          <a:prstGeom prst="rect">
            <a:avLst/>
          </a:prstGeom>
          <a:solidFill>
            <a:srgbClr val="ADC5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6" name="Rectangle 65"/>
          <p:cNvSpPr/>
          <p:nvPr/>
        </p:nvSpPr>
        <p:spPr>
          <a:xfrm>
            <a:off x="1139876" y="9657125"/>
            <a:ext cx="1506976" cy="117980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7" name="Rectangle 66"/>
          <p:cNvSpPr/>
          <p:nvPr/>
        </p:nvSpPr>
        <p:spPr>
          <a:xfrm>
            <a:off x="1134852" y="9657125"/>
            <a:ext cx="1420545" cy="117980"/>
          </a:xfrm>
          <a:prstGeom prst="rect">
            <a:avLst/>
          </a:prstGeom>
          <a:solidFill>
            <a:srgbClr val="ADC5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8" name="TextBox 22"/>
          <p:cNvSpPr txBox="1"/>
          <p:nvPr/>
        </p:nvSpPr>
        <p:spPr>
          <a:xfrm>
            <a:off x="2962374" y="634700"/>
            <a:ext cx="4213489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Lorem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Etiam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bibendum, ante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posuere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odio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enim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semper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tortor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,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eleifend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mi ante vitae ex. </a:t>
            </a:r>
          </a:p>
        </p:txBody>
      </p:sp>
      <p:sp>
        <p:nvSpPr>
          <p:cNvPr id="69" name="Rectangle 68"/>
          <p:cNvSpPr/>
          <p:nvPr/>
        </p:nvSpPr>
        <p:spPr>
          <a:xfrm>
            <a:off x="2953771" y="296146"/>
            <a:ext cx="121539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1" dirty="0"/>
              <a:t>ÜBER MICH </a:t>
            </a:r>
            <a:endParaRPr lang="fr-FR" sz="1600" dirty="0"/>
          </a:p>
        </p:txBody>
      </p:sp>
      <p:cxnSp>
        <p:nvCxnSpPr>
          <p:cNvPr id="71" name="Connecteur droit 70"/>
          <p:cNvCxnSpPr/>
          <p:nvPr/>
        </p:nvCxnSpPr>
        <p:spPr>
          <a:xfrm>
            <a:off x="3037840" y="1889760"/>
            <a:ext cx="4138023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2950503" y="2639574"/>
            <a:ext cx="4213489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2012 | </a:t>
            </a:r>
            <a:r>
              <a:rPr lang="en-GB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BERUFSBEZEICHNUNG | UNTERNEHMEN </a:t>
            </a:r>
          </a:p>
          <a:p>
            <a:pPr>
              <a:spcBef>
                <a:spcPts val="300"/>
              </a:spcBef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endParaRPr lang="fr-FR" sz="1100" dirty="0" smtClean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2012 | </a:t>
            </a:r>
            <a:r>
              <a:rPr lang="en-GB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BERUFSBEZEICHNUNG | UNTERNEHMEN </a:t>
            </a:r>
          </a:p>
          <a:p>
            <a:pPr>
              <a:spcBef>
                <a:spcPts val="300"/>
              </a:spcBef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</a:p>
          <a:p>
            <a:pPr>
              <a:spcBef>
                <a:spcPts val="300"/>
              </a:spcBef>
            </a:pPr>
            <a:endParaRPr lang="fr-FR" sz="1100" dirty="0" smtClean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2012 | </a:t>
            </a:r>
            <a:r>
              <a:rPr lang="en-GB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BERUFSBEZEICHNUNG | UNTERNEHMEN </a:t>
            </a:r>
          </a:p>
          <a:p>
            <a:pPr>
              <a:spcBef>
                <a:spcPts val="300"/>
              </a:spcBef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</a:p>
          <a:p>
            <a:pPr>
              <a:spcBef>
                <a:spcPts val="300"/>
              </a:spcBef>
            </a:pPr>
            <a:endParaRPr lang="fr-FR" sz="1100" dirty="0" smtClean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2012 | </a:t>
            </a:r>
            <a:r>
              <a:rPr lang="en-GB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BERUFSBEZEICHNUNG | UNTERNEHMEN </a:t>
            </a:r>
          </a:p>
          <a:p>
            <a:pPr>
              <a:spcBef>
                <a:spcPts val="300"/>
              </a:spcBef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</a:p>
          <a:p>
            <a:pPr>
              <a:spcBef>
                <a:spcPts val="300"/>
              </a:spcBef>
            </a:pPr>
            <a:endParaRPr lang="fr-FR" sz="1100" dirty="0" smtClean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2971771" y="2241935"/>
            <a:ext cx="218854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1" dirty="0" smtClean="0"/>
              <a:t>BERUFSERFAHRUNGEN</a:t>
            </a:r>
            <a:endParaRPr lang="fr-FR" sz="1600" dirty="0"/>
          </a:p>
        </p:txBody>
      </p:sp>
      <p:sp>
        <p:nvSpPr>
          <p:cNvPr id="74" name="Rectangle 73"/>
          <p:cNvSpPr/>
          <p:nvPr/>
        </p:nvSpPr>
        <p:spPr>
          <a:xfrm>
            <a:off x="2963415" y="7984986"/>
            <a:ext cx="3778250" cy="2123658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685800">
              <a:defRPr/>
            </a:pP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2012 </a:t>
            </a:r>
            <a:r>
              <a:rPr lang="mr-IN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–</a:t>
            </a: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fr-FR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GRAD </a:t>
            </a: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– UNIVERSITÄT </a:t>
            </a:r>
          </a:p>
          <a:p>
            <a:pPr defTabSz="685800">
              <a:defRPr/>
            </a:pP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endParaRPr lang="fr-FR" sz="11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defTabSz="685800">
              <a:defRPr/>
            </a:pP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defTabSz="685800">
              <a:defRPr/>
            </a:pP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2012 </a:t>
            </a:r>
            <a:r>
              <a:rPr lang="mr-IN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–</a:t>
            </a: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GRAD – UNIVERSITÄT </a:t>
            </a:r>
            <a:endParaRPr lang="fr-FR" sz="11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defTabSz="685800">
              <a:defRPr/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</a:p>
          <a:p>
            <a:pPr defTabSz="685800">
              <a:defRPr/>
            </a:pPr>
            <a:endParaRPr lang="fr-FR" sz="1100" dirty="0" smtClean="0"/>
          </a:p>
          <a:p>
            <a:pPr defTabSz="685800">
              <a:defRPr/>
            </a:pP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2012 </a:t>
            </a:r>
            <a:r>
              <a:rPr lang="mr-IN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–</a:t>
            </a: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GRAD – UNIVERSITÄT </a:t>
            </a:r>
            <a:endParaRPr lang="fr-FR" sz="11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defTabSz="685800">
              <a:defRPr/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</a:p>
          <a:p>
            <a:pPr defTabSz="685800">
              <a:defRPr/>
            </a:pPr>
            <a:endParaRPr lang="fr-FR" sz="1100" dirty="0"/>
          </a:p>
        </p:txBody>
      </p:sp>
      <p:sp>
        <p:nvSpPr>
          <p:cNvPr id="75" name="Rectangle 74"/>
          <p:cNvSpPr/>
          <p:nvPr/>
        </p:nvSpPr>
        <p:spPr>
          <a:xfrm>
            <a:off x="2963415" y="7582845"/>
            <a:ext cx="137217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1" dirty="0" smtClean="0"/>
              <a:t>AUSBILDUNG</a:t>
            </a:r>
            <a:endParaRPr lang="fr-FR" sz="1600" dirty="0"/>
          </a:p>
        </p:txBody>
      </p:sp>
      <p:cxnSp>
        <p:nvCxnSpPr>
          <p:cNvPr id="76" name="Connecteur droit 75"/>
          <p:cNvCxnSpPr/>
          <p:nvPr/>
        </p:nvCxnSpPr>
        <p:spPr>
          <a:xfrm>
            <a:off x="3107250" y="7249151"/>
            <a:ext cx="4138023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riangle rectangle 77"/>
          <p:cNvSpPr/>
          <p:nvPr/>
        </p:nvSpPr>
        <p:spPr>
          <a:xfrm>
            <a:off x="0" y="10383520"/>
            <a:ext cx="7559675" cy="308293"/>
          </a:xfrm>
          <a:prstGeom prst="rtTriangle">
            <a:avLst/>
          </a:prstGeom>
          <a:solidFill>
            <a:srgbClr val="ADC5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Triangle rectangle 78"/>
          <p:cNvSpPr/>
          <p:nvPr/>
        </p:nvSpPr>
        <p:spPr>
          <a:xfrm rot="10800000">
            <a:off x="-3629" y="0"/>
            <a:ext cx="7559675" cy="308293"/>
          </a:xfrm>
          <a:prstGeom prst="rtTriangle">
            <a:avLst/>
          </a:prstGeom>
          <a:solidFill>
            <a:srgbClr val="ADC5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0101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</TotalTime>
  <Words>345</Words>
  <Application>Microsoft Office PowerPoint</Application>
  <PresentationFormat>Personalizado</PresentationFormat>
  <Paragraphs>50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Lato</vt:lpstr>
      <vt:lpstr>Mangal</vt:lpstr>
      <vt:lpstr>Roboto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40</cp:revision>
  <dcterms:created xsi:type="dcterms:W3CDTF">2017-11-10T15:41:25Z</dcterms:created>
  <dcterms:modified xsi:type="dcterms:W3CDTF">2019-02-06T11:16:26Z</dcterms:modified>
</cp:coreProperties>
</file>