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DA1"/>
    <a:srgbClr val="D2DCBE"/>
    <a:srgbClr val="3F6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0"/>
    <p:restoredTop sz="94631"/>
  </p:normalViewPr>
  <p:slideViewPr>
    <p:cSldViewPr snapToGrid="0" snapToObjects="1">
      <p:cViewPr>
        <p:scale>
          <a:sx n="96" d="100"/>
          <a:sy n="96" d="100"/>
        </p:scale>
        <p:origin x="1338" y="7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640B-AABB-F549-B9AE-EDBC2D985A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F20E-0D51-CC45-A01A-B574DE12EF7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7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7426" y="279699"/>
            <a:ext cx="7100047" cy="1012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950"/>
          <a:stretch/>
        </p:blipFill>
        <p:spPr>
          <a:xfrm>
            <a:off x="521914" y="847196"/>
            <a:ext cx="1538685" cy="154375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19549" y="332615"/>
            <a:ext cx="28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Paul DEMAISON</a:t>
            </a:r>
            <a:endParaRPr lang="fr-FR" sz="2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438357" y="332615"/>
            <a:ext cx="262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err="1" smtClean="0">
                <a:solidFill>
                  <a:srgbClr val="D2DCBE"/>
                </a:solidFill>
              </a:rPr>
              <a:t>Berufsbezeichnung</a:t>
            </a:r>
            <a:endParaRPr lang="fr-FR" sz="2400" dirty="0">
              <a:solidFill>
                <a:srgbClr val="96ADA1"/>
              </a:solidFill>
            </a:endParaRPr>
          </a:p>
        </p:txBody>
      </p:sp>
      <p:sp>
        <p:nvSpPr>
          <p:cNvPr id="27" name="object 122"/>
          <p:cNvSpPr txBox="1"/>
          <p:nvPr/>
        </p:nvSpPr>
        <p:spPr>
          <a:xfrm>
            <a:off x="2317760" y="1526242"/>
            <a:ext cx="470109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endParaRPr lang="fr-FR" sz="1000" dirty="0" smtClean="0"/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242457" y="115533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Über</a:t>
            </a:r>
            <a:r>
              <a:rPr lang="fr-FR" dirty="0"/>
              <a:t> </a:t>
            </a:r>
            <a:r>
              <a:rPr lang="fr-FR" dirty="0" err="1" smtClean="0"/>
              <a:t>mich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2308556" y="1527558"/>
            <a:ext cx="4608000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1914" y="2953438"/>
            <a:ext cx="4583226" cy="5907098"/>
          </a:xfrm>
          <a:prstGeom prst="rect">
            <a:avLst/>
          </a:prstGeom>
          <a:solidFill>
            <a:srgbClr val="D2DCB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21741" y="2582528"/>
            <a:ext cx="330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Berufserfahrungen</a:t>
            </a:r>
            <a:r>
              <a:rPr lang="fr-FR" dirty="0"/>
              <a:t> &amp; </a:t>
            </a:r>
            <a:r>
              <a:rPr lang="fr-FR" dirty="0" err="1"/>
              <a:t>Ausbildung</a:t>
            </a:r>
            <a:r>
              <a:rPr lang="fr-FR" dirty="0"/>
              <a:t> 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521741" y="2943580"/>
            <a:ext cx="4583399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792877" y="3191721"/>
            <a:ext cx="0" cy="5376207"/>
          </a:xfrm>
          <a:prstGeom prst="line">
            <a:avLst/>
          </a:prstGeom>
          <a:ln w="19050">
            <a:solidFill>
              <a:srgbClr val="3F6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80544" y="4254705"/>
            <a:ext cx="21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| </a:t>
            </a:r>
            <a:r>
              <a:rPr lang="fr-FR" sz="1000" b="1" dirty="0"/>
              <a:t>UNTERNEHMEN 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/>
              <a:t>BERUFSBEZEICHNUNG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endParaRPr lang="fr-FR" sz="1000" dirty="0"/>
          </a:p>
        </p:txBody>
      </p:sp>
      <p:sp>
        <p:nvSpPr>
          <p:cNvPr id="44" name="Rectangle 43"/>
          <p:cNvSpPr/>
          <p:nvPr/>
        </p:nvSpPr>
        <p:spPr>
          <a:xfrm>
            <a:off x="576058" y="3126471"/>
            <a:ext cx="2162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| </a:t>
            </a:r>
            <a:r>
              <a:rPr lang="fr-FR" sz="1000" b="1" dirty="0"/>
              <a:t>UNTERNEHMEN 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/>
              <a:t>BERUFSBEZEICHNUNG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 smtClean="0"/>
              <a:t>fames</a:t>
            </a:r>
            <a:r>
              <a:rPr lang="fr-FR" sz="1000" dirty="0" smtClean="0"/>
              <a:t>.</a:t>
            </a:r>
            <a:endParaRPr lang="fr-FR" sz="1000" dirty="0"/>
          </a:p>
        </p:txBody>
      </p:sp>
      <p:sp>
        <p:nvSpPr>
          <p:cNvPr id="46" name="Rectangle 45"/>
          <p:cNvSpPr/>
          <p:nvPr/>
        </p:nvSpPr>
        <p:spPr>
          <a:xfrm>
            <a:off x="481124" y="7712316"/>
            <a:ext cx="2224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GRAD</a:t>
            </a:r>
            <a:br>
              <a:rPr lang="fr-FR" sz="1000" b="1" dirty="0" smtClean="0"/>
            </a:br>
            <a:r>
              <a:rPr lang="fr-FR" sz="1000" b="1" dirty="0"/>
              <a:t>UNIVERSITÄT </a:t>
            </a:r>
          </a:p>
          <a:p>
            <a:pPr algn="r"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 smtClean="0"/>
              <a:t>sapien</a:t>
            </a:r>
            <a:r>
              <a:rPr lang="fr-FR" sz="1000" dirty="0" smtClean="0"/>
              <a:t>.</a:t>
            </a:r>
            <a:endParaRPr lang="fr-FR" sz="1000" dirty="0"/>
          </a:p>
        </p:txBody>
      </p:sp>
      <p:sp>
        <p:nvSpPr>
          <p:cNvPr id="47" name="Rectangle 46"/>
          <p:cNvSpPr/>
          <p:nvPr/>
        </p:nvSpPr>
        <p:spPr>
          <a:xfrm>
            <a:off x="2856655" y="6818617"/>
            <a:ext cx="2224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 smtClean="0"/>
              <a:t>GRAD</a:t>
            </a:r>
            <a:br>
              <a:rPr lang="fr-FR" sz="1000" b="1" dirty="0" smtClean="0"/>
            </a:br>
            <a:r>
              <a:rPr lang="fr-FR" sz="1000" b="1" dirty="0"/>
              <a:t>UNIVERSITÄT </a:t>
            </a:r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it-IT" sz="1000" dirty="0"/>
              <a:t>Morbi tristique </a:t>
            </a:r>
            <a:r>
              <a:rPr lang="it-IT" sz="1000" dirty="0" smtClean="0"/>
              <a:t>sapien. </a:t>
            </a:r>
            <a:endParaRPr lang="fr-FR" sz="1000" dirty="0"/>
          </a:p>
        </p:txBody>
      </p:sp>
      <p:sp>
        <p:nvSpPr>
          <p:cNvPr id="50" name="Rectangle 49"/>
          <p:cNvSpPr/>
          <p:nvPr/>
        </p:nvSpPr>
        <p:spPr>
          <a:xfrm>
            <a:off x="521741" y="5508487"/>
            <a:ext cx="2178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1000" b="1" dirty="0" smtClean="0"/>
              <a:t>2012 </a:t>
            </a:r>
            <a:r>
              <a:rPr lang="mr-IN" sz="1000" b="1" dirty="0" smtClean="0"/>
              <a:t>–</a:t>
            </a:r>
            <a:r>
              <a:rPr lang="fr-FR" sz="1000" b="1" dirty="0" smtClean="0"/>
              <a:t> 2015 </a:t>
            </a:r>
            <a:r>
              <a:rPr lang="fr-FR" sz="1000" b="1" dirty="0"/>
              <a:t>| UNTERNEHMEN </a:t>
            </a:r>
            <a:br>
              <a:rPr lang="fr-FR" sz="1000" b="1" dirty="0"/>
            </a:br>
            <a:r>
              <a:rPr lang="fr-FR" sz="1000" b="1" dirty="0"/>
              <a:t>BERUFSBEZEICHNUNG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endParaRPr lang="fr-FR" sz="1000" dirty="0"/>
          </a:p>
        </p:txBody>
      </p:sp>
      <p:sp>
        <p:nvSpPr>
          <p:cNvPr id="51" name="Ellipse 50"/>
          <p:cNvSpPr/>
          <p:nvPr/>
        </p:nvSpPr>
        <p:spPr>
          <a:xfrm>
            <a:off x="2718736" y="3143436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2718736" y="4385626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739299" y="5620722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2718736" y="6946044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720669" y="7791807"/>
            <a:ext cx="148281" cy="148281"/>
          </a:xfrm>
          <a:prstGeom prst="ellipse">
            <a:avLst/>
          </a:prstGeom>
          <a:solidFill>
            <a:srgbClr val="3F6171"/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rot="20157573">
            <a:off x="5542185" y="3077700"/>
            <a:ext cx="125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Fähigkeiten</a:t>
            </a:r>
            <a:endParaRPr lang="fr-FR" dirty="0"/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5625922" y="3134945"/>
            <a:ext cx="1343257" cy="594518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20171965">
            <a:off x="5406703" y="3933811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 rot="20175688">
            <a:off x="5367980" y="3801219"/>
            <a:ext cx="82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Marketing</a:t>
            </a:r>
            <a:endParaRPr lang="fr-FR" sz="1200" dirty="0"/>
          </a:p>
        </p:txBody>
      </p:sp>
      <p:sp>
        <p:nvSpPr>
          <p:cNvPr id="62" name="Rectangle 61"/>
          <p:cNvSpPr/>
          <p:nvPr/>
        </p:nvSpPr>
        <p:spPr>
          <a:xfrm rot="20171965">
            <a:off x="5406701" y="4412963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 rot="20175688">
            <a:off x="5312514" y="4231429"/>
            <a:ext cx="1174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Kommunikation</a:t>
            </a:r>
            <a:endParaRPr lang="fr-FR" sz="1200" dirty="0"/>
          </a:p>
        </p:txBody>
      </p:sp>
      <p:sp>
        <p:nvSpPr>
          <p:cNvPr id="66" name="Rectangle 65"/>
          <p:cNvSpPr/>
          <p:nvPr/>
        </p:nvSpPr>
        <p:spPr>
          <a:xfrm rot="20171965">
            <a:off x="5419246" y="4910309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 rot="20175688">
            <a:off x="5351702" y="4762954"/>
            <a:ext cx="104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Photoshop CS</a:t>
            </a:r>
            <a:endParaRPr lang="fr-FR" sz="1200" dirty="0"/>
          </a:p>
        </p:txBody>
      </p:sp>
      <p:sp>
        <p:nvSpPr>
          <p:cNvPr id="68" name="Rectangle 67"/>
          <p:cNvSpPr/>
          <p:nvPr/>
        </p:nvSpPr>
        <p:spPr>
          <a:xfrm rot="20171965">
            <a:off x="5456019" y="540182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 rot="20175688">
            <a:off x="5353416" y="5220349"/>
            <a:ext cx="1238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Google </a:t>
            </a:r>
            <a:r>
              <a:rPr lang="fr-FR" sz="1200" dirty="0" err="1" smtClean="0"/>
              <a:t>AdWords</a:t>
            </a:r>
            <a:endParaRPr lang="fr-FR" sz="1200" dirty="0"/>
          </a:p>
        </p:txBody>
      </p:sp>
      <p:sp>
        <p:nvSpPr>
          <p:cNvPr id="70" name="Rectangle 69"/>
          <p:cNvSpPr/>
          <p:nvPr/>
        </p:nvSpPr>
        <p:spPr>
          <a:xfrm rot="20171965">
            <a:off x="5456019" y="588313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 rot="20175688">
            <a:off x="5372941" y="5750545"/>
            <a:ext cx="1227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Google </a:t>
            </a:r>
            <a:r>
              <a:rPr lang="fr-FR" sz="1200" dirty="0" err="1" smtClean="0"/>
              <a:t>Analytics</a:t>
            </a:r>
            <a:endParaRPr lang="fr-FR" sz="1200" dirty="0"/>
          </a:p>
        </p:txBody>
      </p:sp>
      <p:sp>
        <p:nvSpPr>
          <p:cNvPr id="72" name="Rectangle 71"/>
          <p:cNvSpPr/>
          <p:nvPr/>
        </p:nvSpPr>
        <p:spPr>
          <a:xfrm rot="20171965">
            <a:off x="5416446" y="4038705"/>
            <a:ext cx="972813" cy="86494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 rot="20171965">
            <a:off x="5419118" y="4454051"/>
            <a:ext cx="1278134" cy="81706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 rot="20171965">
            <a:off x="5453009" y="5056209"/>
            <a:ext cx="775780" cy="81626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 rot="20171965">
            <a:off x="5459700" y="5420727"/>
            <a:ext cx="1421068" cy="76129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 rot="20171965">
            <a:off x="5477234" y="5972838"/>
            <a:ext cx="1044242" cy="83608"/>
          </a:xfrm>
          <a:prstGeom prst="rect">
            <a:avLst/>
          </a:prstGeom>
          <a:solidFill>
            <a:srgbClr val="D2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 rot="20157573">
            <a:off x="5660615" y="6228054"/>
            <a:ext cx="105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Sprachen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5644258" y="6285299"/>
            <a:ext cx="1343257" cy="594518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 rot="20171965">
            <a:off x="5425039" y="7084165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 rot="20175688">
            <a:off x="5432225" y="6966592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Englisch</a:t>
            </a:r>
            <a:endParaRPr lang="fr-FR" sz="1200" dirty="0"/>
          </a:p>
        </p:txBody>
      </p:sp>
      <p:sp>
        <p:nvSpPr>
          <p:cNvPr id="81" name="Rectangle 80"/>
          <p:cNvSpPr/>
          <p:nvPr/>
        </p:nvSpPr>
        <p:spPr>
          <a:xfrm rot="20171965">
            <a:off x="5425037" y="7563317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 rot="20175688">
            <a:off x="5408041" y="7431458"/>
            <a:ext cx="936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Französisch</a:t>
            </a:r>
            <a:endParaRPr lang="fr-FR" sz="1200" dirty="0"/>
          </a:p>
        </p:txBody>
      </p:sp>
      <p:sp>
        <p:nvSpPr>
          <p:cNvPr id="83" name="Rectangle 82"/>
          <p:cNvSpPr/>
          <p:nvPr/>
        </p:nvSpPr>
        <p:spPr>
          <a:xfrm rot="20171965">
            <a:off x="5437582" y="8060663"/>
            <a:ext cx="1519416" cy="68008"/>
          </a:xfrm>
          <a:prstGeom prst="rect">
            <a:avLst/>
          </a:prstGeom>
          <a:solidFill>
            <a:srgbClr val="3F6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 rot="20175688">
            <a:off x="5432354" y="7962728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Spanisch</a:t>
            </a:r>
            <a:endParaRPr lang="fr-FR" sz="1200" dirty="0"/>
          </a:p>
        </p:txBody>
      </p:sp>
      <p:sp>
        <p:nvSpPr>
          <p:cNvPr id="89" name="Rectangle 88"/>
          <p:cNvSpPr/>
          <p:nvPr/>
        </p:nvSpPr>
        <p:spPr>
          <a:xfrm rot="20171965">
            <a:off x="5434782" y="7189059"/>
            <a:ext cx="972813" cy="86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 rot="20171965">
            <a:off x="5437454" y="7604405"/>
            <a:ext cx="1278134" cy="81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 rot="20171965">
            <a:off x="5471345" y="8206563"/>
            <a:ext cx="775780" cy="81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6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4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8595" y="9765225"/>
            <a:ext cx="328985" cy="3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450" y="9752487"/>
            <a:ext cx="285971" cy="3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70" y="9830857"/>
            <a:ext cx="271532" cy="2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Connecteur droit 96"/>
          <p:cNvCxnSpPr/>
          <p:nvPr/>
        </p:nvCxnSpPr>
        <p:spPr>
          <a:xfrm>
            <a:off x="576058" y="9620190"/>
            <a:ext cx="6593982" cy="0"/>
          </a:xfrm>
          <a:prstGeom prst="line">
            <a:avLst/>
          </a:prstGeom>
          <a:ln>
            <a:solidFill>
              <a:srgbClr val="96A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857580" y="9731004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000 111 333</a:t>
            </a:r>
          </a:p>
          <a:p>
            <a:r>
              <a:rPr lang="fr-FR" sz="1100" dirty="0" smtClean="0"/>
              <a:t>000 222 444</a:t>
            </a:r>
            <a:endParaRPr lang="fr-FR" sz="11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3210235" y="9815642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name@mail.com</a:t>
            </a:r>
            <a:endParaRPr lang="fr-FR" sz="11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5732229" y="9767409"/>
            <a:ext cx="1082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12 Street Name</a:t>
            </a:r>
          </a:p>
          <a:p>
            <a:r>
              <a:rPr lang="fr-FR" sz="1100" smtClean="0"/>
              <a:t>Berlin</a:t>
            </a:r>
            <a:endParaRPr lang="fr-FR" sz="11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539351" y="9250858"/>
            <a:ext cx="90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Kontakt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0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111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Mangal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26</cp:revision>
  <dcterms:created xsi:type="dcterms:W3CDTF">2017-11-03T16:26:51Z</dcterms:created>
  <dcterms:modified xsi:type="dcterms:W3CDTF">2019-02-06T10:15:48Z</dcterms:modified>
</cp:coreProperties>
</file>