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663"/>
    <a:srgbClr val="1A2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31"/>
  </p:normalViewPr>
  <p:slideViewPr>
    <p:cSldViewPr snapToGrid="0" snapToObjects="1">
      <p:cViewPr>
        <p:scale>
          <a:sx n="106" d="100"/>
          <a:sy n="106" d="100"/>
        </p:scale>
        <p:origin x="888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27709-2309-B74E-B2A2-2F1CE8643914}" type="datetimeFigureOut">
              <a:rPr lang="fr-FR" smtClean="0"/>
              <a:t>01/02/2019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21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necteur droit 80"/>
          <p:cNvCxnSpPr/>
          <p:nvPr/>
        </p:nvCxnSpPr>
        <p:spPr>
          <a:xfrm flipH="1">
            <a:off x="2376243" y="440083"/>
            <a:ext cx="2172189" cy="4538702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-29965" y="199941"/>
            <a:ext cx="3239578" cy="1143746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Connecteur droit 53"/>
          <p:cNvCxnSpPr>
            <a:stCxn id="6" idx="2"/>
          </p:cNvCxnSpPr>
          <p:nvPr/>
        </p:nvCxnSpPr>
        <p:spPr>
          <a:xfrm>
            <a:off x="520173" y="2445779"/>
            <a:ext cx="895673" cy="2569635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" y="2628969"/>
            <a:ext cx="7559675" cy="1936376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354" y="4851962"/>
            <a:ext cx="440159" cy="42751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65" y="2061563"/>
            <a:ext cx="384216" cy="384216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328263"/>
              </p:ext>
            </p:extLst>
          </p:nvPr>
        </p:nvGraphicFramePr>
        <p:xfrm>
          <a:off x="259594" y="2774772"/>
          <a:ext cx="3419523" cy="1605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9523"/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WEB-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ENTWICKLER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WEB-ENTWICKLER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60436"/>
              </p:ext>
            </p:extLst>
          </p:nvPr>
        </p:nvGraphicFramePr>
        <p:xfrm>
          <a:off x="3811411" y="2774772"/>
          <a:ext cx="3419523" cy="1605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9523"/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WEB-ENTWICKLER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WEB-ENTWICKLER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791266" y="2056278"/>
            <a:ext cx="239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BERUFSERFAHRUNGEN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7" r="3376"/>
          <a:stretch/>
        </p:blipFill>
        <p:spPr>
          <a:xfrm>
            <a:off x="634205" y="4913207"/>
            <a:ext cx="2575408" cy="2576158"/>
          </a:xfrm>
          <a:prstGeom prst="ellipse">
            <a:avLst/>
          </a:prstGeom>
          <a:ln>
            <a:solidFill>
              <a:srgbClr val="5C6663"/>
            </a:solidFill>
          </a:ln>
        </p:spPr>
      </p:pic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026211"/>
              </p:ext>
            </p:extLst>
          </p:nvPr>
        </p:nvGraphicFramePr>
        <p:xfrm>
          <a:off x="3921354" y="5566091"/>
          <a:ext cx="3404823" cy="188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4823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GRAD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GRAD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GRAD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4433772" y="4910141"/>
            <a:ext cx="1485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AUSBILDUNG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843071" y="6231292"/>
            <a:ext cx="2179190" cy="571961"/>
          </a:xfrm>
          <a:prstGeom prst="rect">
            <a:avLst/>
          </a:prstGeom>
          <a:solidFill>
            <a:schemeClr val="tx1">
              <a:lumMod val="50000"/>
              <a:lumOff val="50000"/>
              <a:alpha val="4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889907" y="6332606"/>
            <a:ext cx="205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>
                <a:solidFill>
                  <a:schemeClr val="bg1"/>
                </a:solidFill>
              </a:rPr>
              <a:t>Alexandre COSTERO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" y="8691889"/>
            <a:ext cx="7559675" cy="1502294"/>
          </a:xfrm>
          <a:prstGeom prst="rect">
            <a:avLst/>
          </a:prstGeom>
          <a:solidFill>
            <a:schemeClr val="tx2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2262" y="9230907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53281" y="9139245"/>
            <a:ext cx="10166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FRANZÖSISCH </a:t>
            </a:r>
            <a:endParaRPr lang="fr-FR" sz="1100" dirty="0"/>
          </a:p>
        </p:txBody>
      </p:sp>
      <p:sp>
        <p:nvSpPr>
          <p:cNvPr id="27" name="Rectangle 26"/>
          <p:cNvSpPr/>
          <p:nvPr/>
        </p:nvSpPr>
        <p:spPr>
          <a:xfrm>
            <a:off x="222262" y="9496219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453281" y="9404557"/>
            <a:ext cx="920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ITALIENISCH </a:t>
            </a:r>
            <a:endParaRPr lang="fr-FR" sz="1100" dirty="0"/>
          </a:p>
        </p:txBody>
      </p:sp>
      <p:sp>
        <p:nvSpPr>
          <p:cNvPr id="29" name="Rectangle 28"/>
          <p:cNvSpPr/>
          <p:nvPr/>
        </p:nvSpPr>
        <p:spPr>
          <a:xfrm>
            <a:off x="217783" y="9760874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41937" y="9669212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SPANISCH</a:t>
            </a:r>
            <a:endParaRPr lang="fr-FR" sz="1100" dirty="0"/>
          </a:p>
        </p:txBody>
      </p:sp>
      <p:sp>
        <p:nvSpPr>
          <p:cNvPr id="31" name="Rectangle 30"/>
          <p:cNvSpPr/>
          <p:nvPr/>
        </p:nvSpPr>
        <p:spPr>
          <a:xfrm>
            <a:off x="1841413" y="92309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689013" y="9230907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828712" y="9496219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828712" y="9785092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1689013" y="9496219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1689013" y="9784544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4365992" y="923090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4597011" y="9139245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FÄHIGKEIT 2</a:t>
            </a:r>
            <a:endParaRPr lang="fr-FR" sz="1100" dirty="0"/>
          </a:p>
        </p:txBody>
      </p:sp>
      <p:sp>
        <p:nvSpPr>
          <p:cNvPr id="39" name="Rectangle 38"/>
          <p:cNvSpPr/>
          <p:nvPr/>
        </p:nvSpPr>
        <p:spPr>
          <a:xfrm>
            <a:off x="4361513" y="9495562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4585667" y="9403900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FÄHIGKEIT 3</a:t>
            </a:r>
            <a:endParaRPr lang="fr-FR" sz="1100" dirty="0"/>
          </a:p>
        </p:txBody>
      </p:sp>
      <p:sp>
        <p:nvSpPr>
          <p:cNvPr id="41" name="Rectangle 40"/>
          <p:cNvSpPr/>
          <p:nvPr/>
        </p:nvSpPr>
        <p:spPr>
          <a:xfrm>
            <a:off x="4365992" y="9763290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597011" y="9671628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FÄHIGKEIT 4</a:t>
            </a:r>
            <a:endParaRPr lang="fr-FR" sz="1100" dirty="0"/>
          </a:p>
        </p:txBody>
      </p:sp>
      <p:sp>
        <p:nvSpPr>
          <p:cNvPr id="43" name="Rectangle 42"/>
          <p:cNvSpPr/>
          <p:nvPr/>
        </p:nvSpPr>
        <p:spPr>
          <a:xfrm>
            <a:off x="5972442" y="92309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972442" y="9519780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969256" y="97861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832743" y="9230907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832743" y="951923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832743" y="9786960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620132" y="8101089"/>
            <a:ext cx="1194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SPRACHEN</a:t>
            </a:r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4824060" y="8063455"/>
            <a:ext cx="1474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FÄHIGKEITEN </a:t>
            </a:r>
            <a:endParaRPr lang="fr-FR" dirty="0"/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1514" y="8076865"/>
            <a:ext cx="373836" cy="369332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011" y="8121338"/>
            <a:ext cx="373836" cy="369332"/>
          </a:xfrm>
          <a:prstGeom prst="rect">
            <a:avLst/>
          </a:prstGeom>
        </p:spPr>
      </p:pic>
      <p:cxnSp>
        <p:nvCxnSpPr>
          <p:cNvPr id="57" name="Connecteur droit 56"/>
          <p:cNvCxnSpPr/>
          <p:nvPr/>
        </p:nvCxnSpPr>
        <p:spPr>
          <a:xfrm flipH="1">
            <a:off x="3116436" y="5155197"/>
            <a:ext cx="833370" cy="530681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>
            <a:off x="447837" y="7367146"/>
            <a:ext cx="887014" cy="800139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945341" y="7044972"/>
            <a:ext cx="1466973" cy="1083024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4364906" y="972611"/>
            <a:ext cx="311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Adresse:        </a:t>
            </a:r>
            <a:r>
              <a:rPr lang="fr-FR" sz="1200" dirty="0" smtClean="0"/>
              <a:t>12 Street Name, </a:t>
            </a:r>
            <a:r>
              <a:rPr lang="fr-FR" sz="1200" dirty="0" smtClean="0"/>
              <a:t>Berlin</a:t>
            </a:r>
            <a:endParaRPr lang="fr-FR" sz="1200" dirty="0" smtClean="0"/>
          </a:p>
          <a:p>
            <a:r>
              <a:rPr lang="fr-FR" sz="1200" dirty="0" err="1" smtClean="0"/>
              <a:t>Telefon</a:t>
            </a:r>
            <a:r>
              <a:rPr lang="fr-FR" sz="1200" dirty="0" smtClean="0"/>
              <a:t>:           </a:t>
            </a:r>
            <a:r>
              <a:rPr lang="fr-FR" sz="1200" dirty="0" smtClean="0"/>
              <a:t>000 111 333 </a:t>
            </a:r>
          </a:p>
          <a:p>
            <a:r>
              <a:rPr lang="fr-FR" sz="1200" dirty="0" smtClean="0"/>
              <a:t>Email:             name@mail.com</a:t>
            </a:r>
          </a:p>
          <a:p>
            <a:r>
              <a:rPr lang="fr-FR" sz="1200" dirty="0" smtClean="0"/>
              <a:t>Web site:       http://web-site.com</a:t>
            </a:r>
            <a:endParaRPr lang="fr-FR" sz="1200" dirty="0"/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3771" y="255417"/>
            <a:ext cx="373836" cy="36933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4889108" y="244682"/>
            <a:ext cx="1054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K</a:t>
            </a:r>
            <a:r>
              <a:rPr lang="fr-FR" dirty="0" smtClean="0"/>
              <a:t>ONTAKT</a:t>
            </a:r>
            <a:endParaRPr lang="fr-FR" dirty="0"/>
          </a:p>
        </p:txBody>
      </p:sp>
      <p:sp>
        <p:nvSpPr>
          <p:cNvPr id="68" name="Rectangle 67"/>
          <p:cNvSpPr/>
          <p:nvPr/>
        </p:nvSpPr>
        <p:spPr>
          <a:xfrm>
            <a:off x="222262" y="8953116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53281" y="8861454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ENGLISCH</a:t>
            </a:r>
            <a:endParaRPr lang="fr-FR" sz="1100" dirty="0"/>
          </a:p>
        </p:txBody>
      </p:sp>
      <p:sp>
        <p:nvSpPr>
          <p:cNvPr id="70" name="Rectangle 69"/>
          <p:cNvSpPr/>
          <p:nvPr/>
        </p:nvSpPr>
        <p:spPr>
          <a:xfrm>
            <a:off x="1841413" y="8953116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1689013" y="8953116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4365992" y="8953116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4597011" y="886145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FÄHIGKEIT 1</a:t>
            </a:r>
            <a:endParaRPr lang="fr-FR" sz="1100" dirty="0"/>
          </a:p>
        </p:txBody>
      </p:sp>
      <p:sp>
        <p:nvSpPr>
          <p:cNvPr id="74" name="Rectangle 73"/>
          <p:cNvSpPr/>
          <p:nvPr/>
        </p:nvSpPr>
        <p:spPr>
          <a:xfrm>
            <a:off x="5972442" y="8953116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832743" y="8953116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126950" y="497060"/>
            <a:ext cx="3032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/>
              <a:t>Berufsbezeichnung</a:t>
            </a:r>
            <a:r>
              <a:rPr lang="fr-FR" sz="2800" dirty="0"/>
              <a:t> </a:t>
            </a:r>
            <a:endParaRPr lang="fr-FR" sz="2800" dirty="0"/>
          </a:p>
        </p:txBody>
      </p:sp>
      <p:sp>
        <p:nvSpPr>
          <p:cNvPr id="84" name="Rectangle 83"/>
          <p:cNvSpPr/>
          <p:nvPr/>
        </p:nvSpPr>
        <p:spPr>
          <a:xfrm>
            <a:off x="1" y="10199179"/>
            <a:ext cx="7559675" cy="494552"/>
          </a:xfrm>
          <a:prstGeom prst="rect">
            <a:avLst/>
          </a:prstGeom>
          <a:pattFill prst="wdUpDiag">
            <a:fgClr>
              <a:schemeClr val="tx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236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cp:lastPrinted>2017-11-03T15:07:15Z</cp:lastPrinted>
  <dcterms:created xsi:type="dcterms:W3CDTF">2017-11-03T15:07:08Z</dcterms:created>
  <dcterms:modified xsi:type="dcterms:W3CDTF">2019-02-01T11:41:22Z</dcterms:modified>
</cp:coreProperties>
</file>