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948"/>
    <a:srgbClr val="239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30"/>
  </p:normalViewPr>
  <p:slideViewPr>
    <p:cSldViewPr snapToGrid="0" snapToObjects="1">
      <p:cViewPr>
        <p:scale>
          <a:sx n="100" d="100"/>
          <a:sy n="100" d="100"/>
        </p:scale>
        <p:origin x="1008" y="-1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9F276-3B29-4648-B802-702931FE3600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30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 73"/>
          <p:cNvPicPr>
            <a:picLocks noChangeAspect="1"/>
          </p:cNvPicPr>
          <p:nvPr/>
        </p:nvPicPr>
        <p:blipFill rotWithShape="1">
          <a:blip r:embed="rId2"/>
          <a:srcRect l="63453" r="34053"/>
          <a:stretch/>
        </p:blipFill>
        <p:spPr>
          <a:xfrm>
            <a:off x="7467051" y="3191"/>
            <a:ext cx="103755" cy="4159637"/>
          </a:xfrm>
          <a:prstGeom prst="rect">
            <a:avLst/>
          </a:prstGeom>
          <a:solidFill>
            <a:schemeClr val="bg1"/>
          </a:solidFill>
          <a:effectLst/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r="34053"/>
          <a:stretch/>
        </p:blipFill>
        <p:spPr>
          <a:xfrm>
            <a:off x="0" y="0"/>
            <a:ext cx="2743200" cy="415963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34053"/>
          <a:stretch/>
        </p:blipFill>
        <p:spPr>
          <a:xfrm>
            <a:off x="-1" y="4159637"/>
            <a:ext cx="2743201" cy="415963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r="34053" b="42963"/>
          <a:stretch/>
        </p:blipFill>
        <p:spPr>
          <a:xfrm>
            <a:off x="0" y="8319274"/>
            <a:ext cx="2743200" cy="23725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1600" y="2865120"/>
            <a:ext cx="2519680" cy="209296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0499" y="3555450"/>
            <a:ext cx="328985" cy="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9876" y="4038406"/>
            <a:ext cx="285971" cy="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7" y="4513676"/>
            <a:ext cx="271532" cy="27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637210" y="3496221"/>
            <a:ext cx="8980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000 111 333</a:t>
            </a:r>
          </a:p>
          <a:p>
            <a:r>
              <a:rPr lang="fr-FR" sz="1100" dirty="0" smtClean="0">
                <a:solidFill>
                  <a:srgbClr val="2392B3"/>
                </a:solidFill>
              </a:rPr>
              <a:t>000 222 444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37210" y="4452542"/>
            <a:ext cx="1587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12 Street Name</a:t>
            </a:r>
          </a:p>
          <a:p>
            <a:r>
              <a:rPr lang="fr-FR" sz="1100" dirty="0" smtClean="0">
                <a:solidFill>
                  <a:srgbClr val="2392B3"/>
                </a:solidFill>
              </a:rPr>
              <a:t>Berlin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7210" y="4085090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name@mail.com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20499" y="2920224"/>
            <a:ext cx="1147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2392B3"/>
                </a:solidFill>
              </a:rPr>
              <a:t>K</a:t>
            </a:r>
            <a:r>
              <a:rPr lang="fr-FR" sz="2400" dirty="0" err="1" smtClean="0">
                <a:solidFill>
                  <a:srgbClr val="2392B3"/>
                </a:solidFill>
              </a:rPr>
              <a:t>ontakt</a:t>
            </a:r>
            <a:endParaRPr lang="fr-FR" sz="2400" dirty="0">
              <a:solidFill>
                <a:srgbClr val="2392B3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8666" y="5182899"/>
            <a:ext cx="2519680" cy="2861173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29876" y="5194941"/>
            <a:ext cx="1610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2392B3"/>
                </a:solidFill>
              </a:rPr>
              <a:t>Fähigkeiten</a:t>
            </a:r>
            <a:endParaRPr lang="fr-FR" sz="2400" dirty="0">
              <a:solidFill>
                <a:srgbClr val="2392B3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9382" y="5839520"/>
            <a:ext cx="1536359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6" name="Rectangle 25"/>
          <p:cNvSpPr/>
          <p:nvPr/>
        </p:nvSpPr>
        <p:spPr>
          <a:xfrm>
            <a:off x="229382" y="6165795"/>
            <a:ext cx="1072282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7" name="Rectangle 26"/>
          <p:cNvSpPr/>
          <p:nvPr/>
        </p:nvSpPr>
        <p:spPr>
          <a:xfrm>
            <a:off x="229382" y="6497218"/>
            <a:ext cx="558228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8" name="Rectangle 27"/>
          <p:cNvSpPr/>
          <p:nvPr/>
        </p:nvSpPr>
        <p:spPr>
          <a:xfrm>
            <a:off x="228521" y="6819463"/>
            <a:ext cx="1072282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9" name="Rectangle 28"/>
          <p:cNvSpPr/>
          <p:nvPr/>
        </p:nvSpPr>
        <p:spPr>
          <a:xfrm>
            <a:off x="228520" y="7151980"/>
            <a:ext cx="1536359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0" name="Rectangle 29"/>
          <p:cNvSpPr/>
          <p:nvPr/>
        </p:nvSpPr>
        <p:spPr>
          <a:xfrm>
            <a:off x="228520" y="7495714"/>
            <a:ext cx="558228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1" name="ZoneTexte 30"/>
          <p:cNvSpPr txBox="1"/>
          <p:nvPr/>
        </p:nvSpPr>
        <p:spPr>
          <a:xfrm>
            <a:off x="1304313" y="6163223"/>
            <a:ext cx="8002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smtClean="0"/>
              <a:t>Photoshop</a:t>
            </a:r>
            <a:endParaRPr lang="fr-FR" sz="1100"/>
          </a:p>
        </p:txBody>
      </p:sp>
      <p:sp>
        <p:nvSpPr>
          <p:cNvPr id="32" name="ZoneTexte 31"/>
          <p:cNvSpPr txBox="1"/>
          <p:nvPr/>
        </p:nvSpPr>
        <p:spPr>
          <a:xfrm>
            <a:off x="1764879" y="5844495"/>
            <a:ext cx="7457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Illustrator</a:t>
            </a:r>
            <a:endParaRPr lang="fr-FR" sz="1100" dirty="0"/>
          </a:p>
        </p:txBody>
      </p:sp>
      <p:sp>
        <p:nvSpPr>
          <p:cNvPr id="33" name="ZoneTexte 32"/>
          <p:cNvSpPr txBox="1"/>
          <p:nvPr/>
        </p:nvSpPr>
        <p:spPr>
          <a:xfrm>
            <a:off x="899904" y="6494714"/>
            <a:ext cx="676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InDesign</a:t>
            </a:r>
            <a:endParaRPr lang="fr-FR" sz="11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300803" y="6814146"/>
            <a:ext cx="5261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Office</a:t>
            </a:r>
            <a:endParaRPr lang="fr-FR" sz="11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764535" y="7134942"/>
            <a:ext cx="771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Fotografie</a:t>
            </a:r>
            <a:endParaRPr lang="fr-FR" sz="1100" dirty="0"/>
          </a:p>
        </p:txBody>
      </p:sp>
      <p:sp>
        <p:nvSpPr>
          <p:cNvPr id="36" name="ZoneTexte 35"/>
          <p:cNvSpPr txBox="1"/>
          <p:nvPr/>
        </p:nvSpPr>
        <p:spPr>
          <a:xfrm>
            <a:off x="820905" y="7491683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Mail</a:t>
            </a:r>
            <a:endParaRPr lang="fr-FR" sz="1100" dirty="0"/>
          </a:p>
        </p:txBody>
      </p:sp>
      <p:sp>
        <p:nvSpPr>
          <p:cNvPr id="37" name="Rectangle 36"/>
          <p:cNvSpPr/>
          <p:nvPr/>
        </p:nvSpPr>
        <p:spPr>
          <a:xfrm>
            <a:off x="108666" y="8361003"/>
            <a:ext cx="2519680" cy="1927352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85321" y="837376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2392B3"/>
                </a:solidFill>
              </a:rPr>
              <a:t>Social Media</a:t>
            </a:r>
            <a:endParaRPr lang="fr-FR" sz="2400" dirty="0">
              <a:solidFill>
                <a:srgbClr val="2392B3"/>
              </a:solidFill>
            </a:endParaRPr>
          </a:p>
        </p:txBody>
      </p:sp>
      <p:pic>
        <p:nvPicPr>
          <p:cNvPr id="39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70" y="9622119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81" y="8968535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81" y="9302285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ZoneTexte 41"/>
          <p:cNvSpPr txBox="1"/>
          <p:nvPr/>
        </p:nvSpPr>
        <p:spPr>
          <a:xfrm>
            <a:off x="710132" y="8975895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Facebook.com/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sp>
        <p:nvSpPr>
          <p:cNvPr id="43" name="ZoneTexte 42"/>
          <p:cNvSpPr txBox="1"/>
          <p:nvPr/>
        </p:nvSpPr>
        <p:spPr>
          <a:xfrm>
            <a:off x="710132" y="9619724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Linkedin.com/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sp>
        <p:nvSpPr>
          <p:cNvPr id="44" name="ZoneTexte 43"/>
          <p:cNvSpPr txBox="1"/>
          <p:nvPr/>
        </p:nvSpPr>
        <p:spPr>
          <a:xfrm>
            <a:off x="710132" y="9303113"/>
            <a:ext cx="14157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Instagram.com/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9" r="14380"/>
          <a:stretch/>
        </p:blipFill>
        <p:spPr>
          <a:xfrm>
            <a:off x="319286" y="340623"/>
            <a:ext cx="2010946" cy="2014387"/>
          </a:xfrm>
          <a:prstGeom prst="ellipse">
            <a:avLst/>
          </a:prstGeom>
          <a:ln w="28575"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6" name="Rectangle 8"/>
          <p:cNvSpPr/>
          <p:nvPr/>
        </p:nvSpPr>
        <p:spPr>
          <a:xfrm>
            <a:off x="2862100" y="655744"/>
            <a:ext cx="448605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Etiam</a:t>
            </a:r>
            <a:r>
              <a:rPr lang="fr-FR" sz="1100" dirty="0">
                <a:ea typeface="Century Gothic" charset="0"/>
                <a:cs typeface="Century Gothic" charset="0"/>
              </a:rPr>
              <a:t> bibendum, ante nec </a:t>
            </a:r>
            <a:r>
              <a:rPr lang="fr-FR" sz="1100" dirty="0" err="1"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posuere</a:t>
            </a:r>
            <a:r>
              <a:rPr lang="fr-FR" sz="1100" dirty="0"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ea typeface="Century Gothic" charset="0"/>
                <a:cs typeface="Century Gothic" charset="0"/>
              </a:rPr>
              <a:t>odio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enim</a:t>
            </a:r>
            <a:r>
              <a:rPr lang="fr-FR" sz="1100" dirty="0">
                <a:ea typeface="Century Gothic" charset="0"/>
                <a:cs typeface="Century Gothic" charset="0"/>
              </a:rPr>
              <a:t> semper </a:t>
            </a:r>
            <a:r>
              <a:rPr lang="fr-FR" sz="1100" dirty="0" err="1">
                <a:ea typeface="Century Gothic" charset="0"/>
                <a:cs typeface="Century Gothic" charset="0"/>
              </a:rPr>
              <a:t>tortor</a:t>
            </a:r>
            <a:r>
              <a:rPr lang="fr-FR" sz="1100" dirty="0">
                <a:ea typeface="Century Gothic" charset="0"/>
                <a:cs typeface="Century Gothic" charset="0"/>
              </a:rPr>
              <a:t>, id </a:t>
            </a:r>
            <a:r>
              <a:rPr lang="fr-FR" sz="1100" dirty="0" err="1">
                <a:ea typeface="Century Gothic" charset="0"/>
                <a:cs typeface="Century Gothic" charset="0"/>
              </a:rPr>
              <a:t>eleifend</a:t>
            </a:r>
            <a:r>
              <a:rPr lang="fr-FR" sz="1100" dirty="0">
                <a:ea typeface="Century Gothic" charset="0"/>
                <a:cs typeface="Century Gothic" charset="0"/>
              </a:rPr>
              <a:t> mi ante vitae ex. Sed </a:t>
            </a:r>
            <a:r>
              <a:rPr lang="fr-FR" sz="1100" dirty="0" err="1">
                <a:ea typeface="Century Gothic" charset="0"/>
                <a:cs typeface="Century Gothic" charset="0"/>
              </a:rPr>
              <a:t>molestie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varius</a:t>
            </a:r>
            <a:r>
              <a:rPr lang="fr-FR" sz="1100" dirty="0">
                <a:ea typeface="Century Gothic" charset="0"/>
                <a:cs typeface="Century Gothic" charset="0"/>
              </a:rPr>
              <a:t> erat a </a:t>
            </a:r>
            <a:r>
              <a:rPr lang="fr-FR" sz="1100" dirty="0" err="1">
                <a:ea typeface="Century Gothic" charset="0"/>
                <a:cs typeface="Century Gothic" charset="0"/>
              </a:rPr>
              <a:t>aliquet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862099" y="109790"/>
            <a:ext cx="4589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VINCENT LANNO</a:t>
            </a:r>
            <a:r>
              <a:rPr lang="fr-FR" sz="2400" dirty="0" smtClean="0">
                <a:solidFill>
                  <a:srgbClr val="2392B3"/>
                </a:solidFill>
                <a:ea typeface="Century Gothic" charset="0"/>
                <a:cs typeface="Century Gothic" charset="0"/>
              </a:rPr>
              <a:t> / </a:t>
            </a:r>
            <a:r>
              <a:rPr lang="fr-FR" dirty="0">
                <a:solidFill>
                  <a:srgbClr val="2392B3"/>
                </a:solidFill>
                <a:ea typeface="Century Gothic" charset="0"/>
                <a:cs typeface="Century Gothic" charset="0"/>
              </a:rPr>
              <a:t>BERUFSBEZEICHNUNG</a:t>
            </a:r>
            <a:r>
              <a:rPr lang="fr-FR" sz="2400" dirty="0">
                <a:solidFill>
                  <a:srgbClr val="2392B3"/>
                </a:solidFill>
                <a:ea typeface="Century Gothic" charset="0"/>
                <a:cs typeface="Century Gothic" charset="0"/>
              </a:rPr>
              <a:t> </a:t>
            </a:r>
            <a:endParaRPr lang="fr-FR" sz="2400" dirty="0">
              <a:solidFill>
                <a:srgbClr val="2392B3"/>
              </a:solidFill>
              <a:ea typeface="Century Gothic" charset="0"/>
              <a:cs typeface="Century Gothic" charset="0"/>
            </a:endParaRP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027998"/>
              </p:ext>
            </p:extLst>
          </p:nvPr>
        </p:nvGraphicFramePr>
        <p:xfrm>
          <a:off x="2896109" y="2402390"/>
          <a:ext cx="445204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77"/>
                <a:gridCol w="1682766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UNTERNEHMEN / BERUFSBEZEICHNUNG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554171"/>
              </p:ext>
            </p:extLst>
          </p:nvPr>
        </p:nvGraphicFramePr>
        <p:xfrm>
          <a:off x="2896109" y="3511364"/>
          <a:ext cx="445204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77"/>
                <a:gridCol w="1682766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UNTERNEHMEN / BERUFSBEZEICHNUNG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32021"/>
              </p:ext>
            </p:extLst>
          </p:nvPr>
        </p:nvGraphicFramePr>
        <p:xfrm>
          <a:off x="2930120" y="4620338"/>
          <a:ext cx="4418032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21"/>
                <a:gridCol w="166991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UNTERNEHMEN / BERUFSBEZEICHNUNG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2862099" y="1860416"/>
            <a:ext cx="3130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ea typeface="Century Gothic" charset="0"/>
                <a:cs typeface="Century Gothic" charset="0"/>
              </a:rPr>
              <a:t>BERUFSERFAHRUNGEN </a:t>
            </a:r>
            <a:endParaRPr lang="fr-FR" sz="2400" dirty="0"/>
          </a:p>
        </p:txBody>
      </p:sp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45761"/>
              </p:ext>
            </p:extLst>
          </p:nvPr>
        </p:nvGraphicFramePr>
        <p:xfrm>
          <a:off x="2920279" y="5729312"/>
          <a:ext cx="442787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242"/>
                <a:gridCol w="167363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UNTERNEHMEN / BERUFSBEZEICHNUNG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2896109" y="7002962"/>
            <a:ext cx="1917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ea typeface="Century Gothic" charset="0"/>
                <a:cs typeface="Century Gothic" charset="0"/>
              </a:rPr>
              <a:t>AUSBILDUNG </a:t>
            </a:r>
            <a:endParaRPr lang="fr-FR" sz="2400" dirty="0"/>
          </a:p>
        </p:txBody>
      </p:sp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883693"/>
              </p:ext>
            </p:extLst>
          </p:nvPr>
        </p:nvGraphicFramePr>
        <p:xfrm>
          <a:off x="2930120" y="7508688"/>
          <a:ext cx="4418032" cy="62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21"/>
                <a:gridCol w="166991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UNIVERSITÄT / GRAD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2009 - 2010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en-US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76072"/>
              </p:ext>
            </p:extLst>
          </p:nvPr>
        </p:nvGraphicFramePr>
        <p:xfrm>
          <a:off x="2920279" y="8142148"/>
          <a:ext cx="4427873" cy="62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242"/>
                <a:gridCol w="167363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UNIVERSITÄT / GRAD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2009 - 2010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en-US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Rectangle 56"/>
          <p:cNvSpPr/>
          <p:nvPr/>
        </p:nvSpPr>
        <p:spPr>
          <a:xfrm>
            <a:off x="2920279" y="8968535"/>
            <a:ext cx="2370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ea typeface="Century Gothic" charset="0"/>
                <a:cs typeface="Century Gothic" charset="0"/>
              </a:rPr>
              <a:t>PERSÖNLICHKEIT </a:t>
            </a:r>
            <a:endParaRPr lang="fr-FR" sz="2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3039806" y="10244442"/>
            <a:ext cx="787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Innovator</a:t>
            </a:r>
            <a:endParaRPr lang="fr-FR" sz="1200" dirty="0"/>
          </a:p>
        </p:txBody>
      </p:sp>
      <p:sp>
        <p:nvSpPr>
          <p:cNvPr id="59" name="ZoneTexte 58"/>
          <p:cNvSpPr txBox="1"/>
          <p:nvPr/>
        </p:nvSpPr>
        <p:spPr>
          <a:xfrm>
            <a:off x="4045083" y="10244443"/>
            <a:ext cx="5961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Führer</a:t>
            </a:r>
            <a:endParaRPr lang="fr-FR" sz="1200" dirty="0"/>
          </a:p>
        </p:txBody>
      </p:sp>
      <p:sp>
        <p:nvSpPr>
          <p:cNvPr id="60" name="ZoneTexte 59"/>
          <p:cNvSpPr txBox="1"/>
          <p:nvPr/>
        </p:nvSpPr>
        <p:spPr>
          <a:xfrm>
            <a:off x="5015260" y="10251414"/>
            <a:ext cx="6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K</a:t>
            </a:r>
            <a:r>
              <a:rPr lang="fr-FR" sz="1200" dirty="0" err="1" smtClean="0"/>
              <a:t>reativ</a:t>
            </a:r>
            <a:endParaRPr lang="fr-FR" sz="1200" dirty="0"/>
          </a:p>
        </p:txBody>
      </p:sp>
      <p:sp>
        <p:nvSpPr>
          <p:cNvPr id="61" name="Ellipse 60"/>
          <p:cNvSpPr/>
          <p:nvPr/>
        </p:nvSpPr>
        <p:spPr>
          <a:xfrm>
            <a:off x="3031134" y="9514668"/>
            <a:ext cx="754370" cy="754370"/>
          </a:xfrm>
          <a:prstGeom prst="ellipse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3966381" y="9509829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4948498" y="9524621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2975052" y="9490073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3910031" y="9490073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4900286" y="9505238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3031134" y="9514393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966381" y="9514393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4952367" y="9528480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793831" y="10251414"/>
            <a:ext cx="1116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Organisiert</a:t>
            </a:r>
            <a:endParaRPr lang="fr-FR" sz="1200" dirty="0"/>
          </a:p>
        </p:txBody>
      </p:sp>
      <p:sp>
        <p:nvSpPr>
          <p:cNvPr id="71" name="Ellipse 70"/>
          <p:cNvSpPr/>
          <p:nvPr/>
        </p:nvSpPr>
        <p:spPr>
          <a:xfrm>
            <a:off x="5925491" y="9524621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877279" y="9505238"/>
            <a:ext cx="892660" cy="396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29360" y="9528480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5" name="Image 74"/>
          <p:cNvPicPr>
            <a:picLocks noChangeAspect="1"/>
          </p:cNvPicPr>
          <p:nvPr/>
        </p:nvPicPr>
        <p:blipFill rotWithShape="1">
          <a:blip r:embed="rId2"/>
          <a:srcRect l="63453" r="34053"/>
          <a:stretch/>
        </p:blipFill>
        <p:spPr>
          <a:xfrm>
            <a:off x="7462615" y="4159637"/>
            <a:ext cx="103755" cy="4159637"/>
          </a:xfrm>
          <a:prstGeom prst="rect">
            <a:avLst/>
          </a:prstGeom>
          <a:solidFill>
            <a:schemeClr val="bg1"/>
          </a:solidFill>
          <a:effectLst/>
        </p:spPr>
      </p:pic>
      <p:pic>
        <p:nvPicPr>
          <p:cNvPr id="76" name="Image 75"/>
          <p:cNvPicPr>
            <a:picLocks noChangeAspect="1"/>
          </p:cNvPicPr>
          <p:nvPr/>
        </p:nvPicPr>
        <p:blipFill rotWithShape="1">
          <a:blip r:embed="rId2"/>
          <a:srcRect l="63048" r="34053" b="42963"/>
          <a:stretch/>
        </p:blipFill>
        <p:spPr>
          <a:xfrm>
            <a:off x="7445747" y="8319274"/>
            <a:ext cx="120623" cy="2372539"/>
          </a:xfrm>
          <a:prstGeom prst="rect">
            <a:avLst/>
          </a:prstGeom>
          <a:solidFill>
            <a:schemeClr val="bg1"/>
          </a:solidFill>
          <a:effectLst/>
        </p:spPr>
      </p:pic>
    </p:spTree>
    <p:extLst>
      <p:ext uri="{BB962C8B-B14F-4D97-AF65-F5344CB8AC3E}">
        <p14:creationId xmlns:p14="http://schemas.microsoft.com/office/powerpoint/2010/main" val="17734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331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2017-11-03T13:58:09Z</dcterms:created>
  <dcterms:modified xsi:type="dcterms:W3CDTF">2019-01-24T16:13:28Z</dcterms:modified>
</cp:coreProperties>
</file>