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2948"/>
    <a:srgbClr val="2392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/>
    <p:restoredTop sz="94630"/>
  </p:normalViewPr>
  <p:slideViewPr>
    <p:cSldViewPr snapToGrid="0" snapToObjects="1">
      <p:cViewPr>
        <p:scale>
          <a:sx n="100" d="100"/>
          <a:sy n="100" d="100"/>
        </p:scale>
        <p:origin x="1008" y="-17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9F276-3B29-4648-B802-702931FE3600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8AE4-2718-194A-9888-D721A0ADD7E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9F276-3B29-4648-B802-702931FE3600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8AE4-2718-194A-9888-D721A0ADD7E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9F276-3B29-4648-B802-702931FE3600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8AE4-2718-194A-9888-D721A0ADD7E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9F276-3B29-4648-B802-702931FE3600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8AE4-2718-194A-9888-D721A0ADD7E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9F276-3B29-4648-B802-702931FE3600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8AE4-2718-194A-9888-D721A0ADD7E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9F276-3B29-4648-B802-702931FE3600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8AE4-2718-194A-9888-D721A0ADD7E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9F276-3B29-4648-B802-702931FE3600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8AE4-2718-194A-9888-D721A0ADD7E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9F276-3B29-4648-B802-702931FE3600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8AE4-2718-194A-9888-D721A0ADD7E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9F276-3B29-4648-B802-702931FE3600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8AE4-2718-194A-9888-D721A0ADD7E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9F276-3B29-4648-B802-702931FE3600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8AE4-2718-194A-9888-D721A0ADD7E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9F276-3B29-4648-B802-702931FE3600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8AE4-2718-194A-9888-D721A0ADD7E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9F276-3B29-4648-B802-702931FE3600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B8AE4-2718-194A-9888-D721A0ADD7E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304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Image 73"/>
          <p:cNvPicPr>
            <a:picLocks noChangeAspect="1"/>
          </p:cNvPicPr>
          <p:nvPr/>
        </p:nvPicPr>
        <p:blipFill rotWithShape="1">
          <a:blip r:embed="rId2"/>
          <a:srcRect l="63453" r="34053"/>
          <a:stretch/>
        </p:blipFill>
        <p:spPr>
          <a:xfrm>
            <a:off x="7467051" y="3191"/>
            <a:ext cx="103755" cy="4159637"/>
          </a:xfrm>
          <a:prstGeom prst="rect">
            <a:avLst/>
          </a:prstGeom>
          <a:solidFill>
            <a:schemeClr val="bg1"/>
          </a:solidFill>
          <a:effectLst/>
        </p:spPr>
      </p:pic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r="34053"/>
          <a:stretch/>
        </p:blipFill>
        <p:spPr>
          <a:xfrm>
            <a:off x="0" y="0"/>
            <a:ext cx="2743200" cy="415963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r="34053"/>
          <a:stretch/>
        </p:blipFill>
        <p:spPr>
          <a:xfrm>
            <a:off x="-1" y="4159637"/>
            <a:ext cx="2743201" cy="415963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/>
          <a:srcRect r="34053" b="42963"/>
          <a:stretch/>
        </p:blipFill>
        <p:spPr>
          <a:xfrm>
            <a:off x="0" y="8319274"/>
            <a:ext cx="2743200" cy="237253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01600" y="2865120"/>
            <a:ext cx="2519680" cy="2092960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Picture 2" descr="Afficher l'image d'orig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20499" y="3555450"/>
            <a:ext cx="328985" cy="328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Afficher l'image d'orig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9876" y="4038406"/>
            <a:ext cx="285971" cy="354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Afficher l'image d'origin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77" y="4513676"/>
            <a:ext cx="271532" cy="271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637210" y="3496221"/>
            <a:ext cx="8980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rgbClr val="2392B3"/>
                </a:solidFill>
              </a:rPr>
              <a:t>000 111 333</a:t>
            </a:r>
          </a:p>
          <a:p>
            <a:r>
              <a:rPr lang="fr-FR" sz="1100" dirty="0" smtClean="0">
                <a:solidFill>
                  <a:srgbClr val="2392B3"/>
                </a:solidFill>
              </a:rPr>
              <a:t>000 222 444</a:t>
            </a:r>
            <a:endParaRPr lang="fr-FR" sz="1100" dirty="0">
              <a:solidFill>
                <a:srgbClr val="2392B3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37210" y="4452542"/>
            <a:ext cx="15878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rgbClr val="2392B3"/>
                </a:solidFill>
              </a:rPr>
              <a:t>12 Street Name</a:t>
            </a:r>
          </a:p>
          <a:p>
            <a:r>
              <a:rPr lang="fr-FR" sz="1100" dirty="0" smtClean="0">
                <a:solidFill>
                  <a:srgbClr val="2392B3"/>
                </a:solidFill>
              </a:rPr>
              <a:t>Berlin</a:t>
            </a:r>
            <a:endParaRPr lang="fr-FR" sz="1100" dirty="0">
              <a:solidFill>
                <a:srgbClr val="2392B3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37210" y="4085090"/>
            <a:ext cx="11592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rgbClr val="2392B3"/>
                </a:solidFill>
              </a:rPr>
              <a:t>name@mail.com</a:t>
            </a:r>
            <a:endParaRPr lang="fr-FR" sz="1100" dirty="0">
              <a:solidFill>
                <a:srgbClr val="2392B3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20499" y="2920224"/>
            <a:ext cx="1147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 smtClean="0">
                <a:solidFill>
                  <a:srgbClr val="2392B3"/>
                </a:solidFill>
              </a:rPr>
              <a:t>K</a:t>
            </a:r>
            <a:r>
              <a:rPr lang="fr-FR" sz="2400" dirty="0" err="1" smtClean="0">
                <a:solidFill>
                  <a:srgbClr val="2392B3"/>
                </a:solidFill>
              </a:rPr>
              <a:t>ontakt</a:t>
            </a:r>
            <a:endParaRPr lang="fr-FR" sz="2400" dirty="0">
              <a:solidFill>
                <a:srgbClr val="2392B3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08666" y="5182899"/>
            <a:ext cx="2519680" cy="2861173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229876" y="5194941"/>
            <a:ext cx="1610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 smtClean="0">
                <a:solidFill>
                  <a:srgbClr val="2392B3"/>
                </a:solidFill>
              </a:rPr>
              <a:t>Fähigkeiten</a:t>
            </a:r>
            <a:endParaRPr lang="fr-FR" sz="2400" dirty="0">
              <a:solidFill>
                <a:srgbClr val="2392B3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9382" y="5839520"/>
            <a:ext cx="1536359" cy="244298"/>
          </a:xfrm>
          <a:prstGeom prst="rect">
            <a:avLst/>
          </a:prstGeom>
          <a:solidFill>
            <a:srgbClr val="1A29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6" name="Rectangle 25"/>
          <p:cNvSpPr/>
          <p:nvPr/>
        </p:nvSpPr>
        <p:spPr>
          <a:xfrm>
            <a:off x="229382" y="6165795"/>
            <a:ext cx="1072282" cy="244298"/>
          </a:xfrm>
          <a:prstGeom prst="rect">
            <a:avLst/>
          </a:prstGeom>
          <a:solidFill>
            <a:srgbClr val="2392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7" name="Rectangle 26"/>
          <p:cNvSpPr/>
          <p:nvPr/>
        </p:nvSpPr>
        <p:spPr>
          <a:xfrm>
            <a:off x="229382" y="6497218"/>
            <a:ext cx="558228" cy="244298"/>
          </a:xfrm>
          <a:prstGeom prst="rect">
            <a:avLst/>
          </a:prstGeom>
          <a:solidFill>
            <a:srgbClr val="1A29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8" name="Rectangle 27"/>
          <p:cNvSpPr/>
          <p:nvPr/>
        </p:nvSpPr>
        <p:spPr>
          <a:xfrm>
            <a:off x="228521" y="6819463"/>
            <a:ext cx="1072282" cy="244298"/>
          </a:xfrm>
          <a:prstGeom prst="rect">
            <a:avLst/>
          </a:prstGeom>
          <a:solidFill>
            <a:srgbClr val="2392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9" name="Rectangle 28"/>
          <p:cNvSpPr/>
          <p:nvPr/>
        </p:nvSpPr>
        <p:spPr>
          <a:xfrm>
            <a:off x="228520" y="7151980"/>
            <a:ext cx="1536359" cy="244298"/>
          </a:xfrm>
          <a:prstGeom prst="rect">
            <a:avLst/>
          </a:prstGeom>
          <a:solidFill>
            <a:srgbClr val="1A29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0" name="Rectangle 29"/>
          <p:cNvSpPr/>
          <p:nvPr/>
        </p:nvSpPr>
        <p:spPr>
          <a:xfrm>
            <a:off x="228520" y="7495714"/>
            <a:ext cx="558228" cy="244298"/>
          </a:xfrm>
          <a:prstGeom prst="rect">
            <a:avLst/>
          </a:prstGeom>
          <a:solidFill>
            <a:srgbClr val="2392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1" name="ZoneTexte 30"/>
          <p:cNvSpPr txBox="1"/>
          <p:nvPr/>
        </p:nvSpPr>
        <p:spPr>
          <a:xfrm>
            <a:off x="1304313" y="6163223"/>
            <a:ext cx="8002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smtClean="0"/>
              <a:t>Photoshop</a:t>
            </a:r>
            <a:endParaRPr lang="fr-FR" sz="1100"/>
          </a:p>
        </p:txBody>
      </p:sp>
      <p:sp>
        <p:nvSpPr>
          <p:cNvPr id="32" name="ZoneTexte 31"/>
          <p:cNvSpPr txBox="1"/>
          <p:nvPr/>
        </p:nvSpPr>
        <p:spPr>
          <a:xfrm>
            <a:off x="1764879" y="5844495"/>
            <a:ext cx="7457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Illustrator</a:t>
            </a:r>
            <a:endParaRPr lang="fr-FR" sz="1100" dirty="0"/>
          </a:p>
        </p:txBody>
      </p:sp>
      <p:sp>
        <p:nvSpPr>
          <p:cNvPr id="33" name="ZoneTexte 32"/>
          <p:cNvSpPr txBox="1"/>
          <p:nvPr/>
        </p:nvSpPr>
        <p:spPr>
          <a:xfrm>
            <a:off x="899904" y="6494714"/>
            <a:ext cx="6767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err="1" smtClean="0"/>
              <a:t>InDesign</a:t>
            </a:r>
            <a:endParaRPr lang="fr-FR" sz="1100" dirty="0"/>
          </a:p>
        </p:txBody>
      </p:sp>
      <p:sp>
        <p:nvSpPr>
          <p:cNvPr id="34" name="ZoneTexte 33"/>
          <p:cNvSpPr txBox="1"/>
          <p:nvPr/>
        </p:nvSpPr>
        <p:spPr>
          <a:xfrm>
            <a:off x="1300803" y="6814146"/>
            <a:ext cx="5261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Office</a:t>
            </a:r>
            <a:endParaRPr lang="fr-FR" sz="1100" dirty="0"/>
          </a:p>
        </p:txBody>
      </p:sp>
      <p:sp>
        <p:nvSpPr>
          <p:cNvPr id="35" name="ZoneTexte 34"/>
          <p:cNvSpPr txBox="1"/>
          <p:nvPr/>
        </p:nvSpPr>
        <p:spPr>
          <a:xfrm>
            <a:off x="1764535" y="7134942"/>
            <a:ext cx="7713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err="1" smtClean="0"/>
              <a:t>Fotografie</a:t>
            </a:r>
            <a:endParaRPr lang="fr-FR" sz="1100" dirty="0"/>
          </a:p>
        </p:txBody>
      </p:sp>
      <p:sp>
        <p:nvSpPr>
          <p:cNvPr id="36" name="ZoneTexte 35"/>
          <p:cNvSpPr txBox="1"/>
          <p:nvPr/>
        </p:nvSpPr>
        <p:spPr>
          <a:xfrm>
            <a:off x="820905" y="7491683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Mail</a:t>
            </a:r>
            <a:endParaRPr lang="fr-FR" sz="1100" dirty="0"/>
          </a:p>
        </p:txBody>
      </p:sp>
      <p:sp>
        <p:nvSpPr>
          <p:cNvPr id="37" name="Rectangle 36"/>
          <p:cNvSpPr/>
          <p:nvPr/>
        </p:nvSpPr>
        <p:spPr>
          <a:xfrm>
            <a:off x="108666" y="8361003"/>
            <a:ext cx="2519680" cy="1927352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185321" y="8373766"/>
            <a:ext cx="1771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2392B3"/>
                </a:solidFill>
              </a:rPr>
              <a:t>Social Media</a:t>
            </a:r>
            <a:endParaRPr lang="fr-FR" sz="2400" dirty="0">
              <a:solidFill>
                <a:srgbClr val="2392B3"/>
              </a:solidFill>
            </a:endParaRPr>
          </a:p>
        </p:txBody>
      </p:sp>
      <p:pic>
        <p:nvPicPr>
          <p:cNvPr id="39" name="Picture 8" descr="Afficher l'image d'origin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70" y="9622119"/>
            <a:ext cx="272211" cy="27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0" descr="Afficher l'image d'origin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81" y="8968535"/>
            <a:ext cx="273600" cy="27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2" descr="Afficher l'image d'origin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81" y="9302285"/>
            <a:ext cx="273600" cy="27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ZoneTexte 41"/>
          <p:cNvSpPr txBox="1"/>
          <p:nvPr/>
        </p:nvSpPr>
        <p:spPr>
          <a:xfrm>
            <a:off x="710132" y="8975895"/>
            <a:ext cx="13901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Facebook.com/</a:t>
            </a:r>
            <a:r>
              <a:rPr lang="fr-FR" sz="1100" dirty="0" err="1" smtClean="0"/>
              <a:t>name</a:t>
            </a:r>
            <a:endParaRPr lang="fr-FR" sz="1100" dirty="0"/>
          </a:p>
        </p:txBody>
      </p:sp>
      <p:sp>
        <p:nvSpPr>
          <p:cNvPr id="43" name="ZoneTexte 42"/>
          <p:cNvSpPr txBox="1"/>
          <p:nvPr/>
        </p:nvSpPr>
        <p:spPr>
          <a:xfrm>
            <a:off x="710132" y="9619724"/>
            <a:ext cx="13227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Linkedin.com/</a:t>
            </a:r>
            <a:r>
              <a:rPr lang="fr-FR" sz="1100" dirty="0" err="1" smtClean="0"/>
              <a:t>name</a:t>
            </a:r>
            <a:endParaRPr lang="fr-FR" sz="1100" dirty="0"/>
          </a:p>
        </p:txBody>
      </p:sp>
      <p:sp>
        <p:nvSpPr>
          <p:cNvPr id="44" name="ZoneTexte 43"/>
          <p:cNvSpPr txBox="1"/>
          <p:nvPr/>
        </p:nvSpPr>
        <p:spPr>
          <a:xfrm>
            <a:off x="710132" y="9303113"/>
            <a:ext cx="14157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Instagram.com/</a:t>
            </a:r>
            <a:r>
              <a:rPr lang="fr-FR" sz="1100" dirty="0" err="1" smtClean="0"/>
              <a:t>name</a:t>
            </a:r>
            <a:endParaRPr lang="fr-FR" sz="1100" dirty="0"/>
          </a:p>
        </p:txBody>
      </p:sp>
      <p:pic>
        <p:nvPicPr>
          <p:cNvPr id="45" name="Image 44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89" r="14380"/>
          <a:stretch/>
        </p:blipFill>
        <p:spPr>
          <a:xfrm>
            <a:off x="319286" y="340623"/>
            <a:ext cx="2010946" cy="2014387"/>
          </a:xfrm>
          <a:prstGeom prst="ellipse">
            <a:avLst/>
          </a:prstGeom>
          <a:ln w="28575"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46" name="Rectangle 8"/>
          <p:cNvSpPr/>
          <p:nvPr/>
        </p:nvSpPr>
        <p:spPr>
          <a:xfrm>
            <a:off x="2862100" y="655744"/>
            <a:ext cx="4486052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723900" algn="l"/>
                <a:tab pos="1447800" algn="l"/>
                <a:tab pos="2171700" algn="l"/>
              </a:tabLst>
            </a:pPr>
            <a:r>
              <a:rPr lang="fr-FR" sz="1100" dirty="0" err="1">
                <a:ea typeface="Century Gothic" charset="0"/>
                <a:cs typeface="Century Gothic" charset="0"/>
              </a:rPr>
              <a:t>Lorem</a:t>
            </a:r>
            <a:r>
              <a:rPr lang="fr-FR" sz="1100" dirty="0">
                <a:ea typeface="Century Gothic" charset="0"/>
                <a:cs typeface="Century Gothic" charset="0"/>
              </a:rPr>
              <a:t> </a:t>
            </a:r>
            <a:r>
              <a:rPr lang="fr-FR" sz="1100" dirty="0" err="1">
                <a:ea typeface="Century Gothic" charset="0"/>
                <a:cs typeface="Century Gothic" charset="0"/>
              </a:rPr>
              <a:t>ipsum</a:t>
            </a:r>
            <a:r>
              <a:rPr lang="fr-FR" sz="1100" dirty="0">
                <a:ea typeface="Century Gothic" charset="0"/>
                <a:cs typeface="Century Gothic" charset="0"/>
              </a:rPr>
              <a:t> </a:t>
            </a:r>
            <a:r>
              <a:rPr lang="fr-FR" sz="1100" dirty="0" err="1">
                <a:ea typeface="Century Gothic" charset="0"/>
                <a:cs typeface="Century Gothic" charset="0"/>
              </a:rPr>
              <a:t>dolor</a:t>
            </a:r>
            <a:r>
              <a:rPr lang="fr-FR" sz="1100" dirty="0">
                <a:ea typeface="Century Gothic" charset="0"/>
                <a:cs typeface="Century Gothic" charset="0"/>
              </a:rPr>
              <a:t> </a:t>
            </a:r>
            <a:r>
              <a:rPr lang="fr-FR" sz="1100" dirty="0" err="1">
                <a:ea typeface="Century Gothic" charset="0"/>
                <a:cs typeface="Century Gothic" charset="0"/>
              </a:rPr>
              <a:t>sit</a:t>
            </a:r>
            <a:r>
              <a:rPr lang="fr-FR" sz="1100" dirty="0">
                <a:ea typeface="Century Gothic" charset="0"/>
                <a:cs typeface="Century Gothic" charset="0"/>
              </a:rPr>
              <a:t> </a:t>
            </a:r>
            <a:r>
              <a:rPr lang="fr-FR" sz="1100" dirty="0" err="1">
                <a:ea typeface="Century Gothic" charset="0"/>
                <a:cs typeface="Century Gothic" charset="0"/>
              </a:rPr>
              <a:t>amet</a:t>
            </a:r>
            <a:r>
              <a:rPr lang="fr-FR" sz="1100" dirty="0">
                <a:ea typeface="Century Gothic" charset="0"/>
                <a:cs typeface="Century Gothic" charset="0"/>
              </a:rPr>
              <a:t>, </a:t>
            </a:r>
            <a:r>
              <a:rPr lang="fr-FR" sz="1100" dirty="0" err="1">
                <a:ea typeface="Century Gothic" charset="0"/>
                <a:cs typeface="Century Gothic" charset="0"/>
              </a:rPr>
              <a:t>consectetur</a:t>
            </a:r>
            <a:r>
              <a:rPr lang="fr-FR" sz="1100" dirty="0">
                <a:ea typeface="Century Gothic" charset="0"/>
                <a:cs typeface="Century Gothic" charset="0"/>
              </a:rPr>
              <a:t> </a:t>
            </a:r>
            <a:r>
              <a:rPr lang="fr-FR" sz="1100" dirty="0" err="1">
                <a:ea typeface="Century Gothic" charset="0"/>
                <a:cs typeface="Century Gothic" charset="0"/>
              </a:rPr>
              <a:t>adipiscing</a:t>
            </a:r>
            <a:r>
              <a:rPr lang="fr-FR" sz="1100" dirty="0">
                <a:ea typeface="Century Gothic" charset="0"/>
                <a:cs typeface="Century Gothic" charset="0"/>
              </a:rPr>
              <a:t> </a:t>
            </a:r>
            <a:r>
              <a:rPr lang="fr-FR" sz="1100" dirty="0" err="1">
                <a:ea typeface="Century Gothic" charset="0"/>
                <a:cs typeface="Century Gothic" charset="0"/>
              </a:rPr>
              <a:t>elit</a:t>
            </a:r>
            <a:r>
              <a:rPr lang="fr-FR" sz="1100" dirty="0">
                <a:ea typeface="Century Gothic" charset="0"/>
                <a:cs typeface="Century Gothic" charset="0"/>
              </a:rPr>
              <a:t>. </a:t>
            </a:r>
            <a:r>
              <a:rPr lang="fr-FR" sz="1100" dirty="0" err="1">
                <a:ea typeface="Century Gothic" charset="0"/>
                <a:cs typeface="Century Gothic" charset="0"/>
              </a:rPr>
              <a:t>Morbi</a:t>
            </a:r>
            <a:r>
              <a:rPr lang="fr-FR" sz="1100" dirty="0">
                <a:ea typeface="Century Gothic" charset="0"/>
                <a:cs typeface="Century Gothic" charset="0"/>
              </a:rPr>
              <a:t> tristique </a:t>
            </a:r>
            <a:r>
              <a:rPr lang="fr-FR" sz="1100" dirty="0" err="1">
                <a:ea typeface="Century Gothic" charset="0"/>
                <a:cs typeface="Century Gothic" charset="0"/>
              </a:rPr>
              <a:t>sapien</a:t>
            </a:r>
            <a:r>
              <a:rPr lang="fr-FR" sz="1100" dirty="0">
                <a:ea typeface="Century Gothic" charset="0"/>
                <a:cs typeface="Century Gothic" charset="0"/>
              </a:rPr>
              <a:t> nec </a:t>
            </a:r>
            <a:r>
              <a:rPr lang="fr-FR" sz="1100" dirty="0" err="1">
                <a:ea typeface="Century Gothic" charset="0"/>
                <a:cs typeface="Century Gothic" charset="0"/>
              </a:rPr>
              <a:t>nulla</a:t>
            </a:r>
            <a:r>
              <a:rPr lang="fr-FR" sz="1100" dirty="0">
                <a:ea typeface="Century Gothic" charset="0"/>
                <a:cs typeface="Century Gothic" charset="0"/>
              </a:rPr>
              <a:t> </a:t>
            </a:r>
            <a:r>
              <a:rPr lang="fr-FR" sz="1100" dirty="0" err="1">
                <a:ea typeface="Century Gothic" charset="0"/>
                <a:cs typeface="Century Gothic" charset="0"/>
              </a:rPr>
              <a:t>rutrum</a:t>
            </a:r>
            <a:r>
              <a:rPr lang="fr-FR" sz="1100" dirty="0">
                <a:ea typeface="Century Gothic" charset="0"/>
                <a:cs typeface="Century Gothic" charset="0"/>
              </a:rPr>
              <a:t> </a:t>
            </a:r>
            <a:r>
              <a:rPr lang="fr-FR" sz="1100" dirty="0" err="1">
                <a:ea typeface="Century Gothic" charset="0"/>
                <a:cs typeface="Century Gothic" charset="0"/>
              </a:rPr>
              <a:t>imperdiet</a:t>
            </a:r>
            <a:r>
              <a:rPr lang="fr-FR" sz="1100" dirty="0">
                <a:ea typeface="Century Gothic" charset="0"/>
                <a:cs typeface="Century Gothic" charset="0"/>
              </a:rPr>
              <a:t>. </a:t>
            </a:r>
            <a:r>
              <a:rPr lang="fr-FR" sz="1100" dirty="0" err="1">
                <a:ea typeface="Century Gothic" charset="0"/>
                <a:cs typeface="Century Gothic" charset="0"/>
              </a:rPr>
              <a:t>Nullam</a:t>
            </a:r>
            <a:r>
              <a:rPr lang="fr-FR" sz="1100" dirty="0">
                <a:ea typeface="Century Gothic" charset="0"/>
                <a:cs typeface="Century Gothic" charset="0"/>
              </a:rPr>
              <a:t> </a:t>
            </a:r>
            <a:r>
              <a:rPr lang="fr-FR" sz="1100" dirty="0" err="1">
                <a:ea typeface="Century Gothic" charset="0"/>
                <a:cs typeface="Century Gothic" charset="0"/>
              </a:rPr>
              <a:t>faucibus</a:t>
            </a:r>
            <a:r>
              <a:rPr lang="fr-FR" sz="1100" dirty="0">
                <a:ea typeface="Century Gothic" charset="0"/>
                <a:cs typeface="Century Gothic" charset="0"/>
              </a:rPr>
              <a:t> </a:t>
            </a:r>
            <a:r>
              <a:rPr lang="fr-FR" sz="1100" dirty="0" err="1">
                <a:ea typeface="Century Gothic" charset="0"/>
                <a:cs typeface="Century Gothic" charset="0"/>
              </a:rPr>
              <a:t>augue</a:t>
            </a:r>
            <a:r>
              <a:rPr lang="fr-FR" sz="1100" dirty="0">
                <a:ea typeface="Century Gothic" charset="0"/>
                <a:cs typeface="Century Gothic" charset="0"/>
              </a:rPr>
              <a:t> id </a:t>
            </a:r>
            <a:r>
              <a:rPr lang="fr-FR" sz="1100" dirty="0" err="1">
                <a:ea typeface="Century Gothic" charset="0"/>
                <a:cs typeface="Century Gothic" charset="0"/>
              </a:rPr>
              <a:t>velit</a:t>
            </a:r>
            <a:r>
              <a:rPr lang="fr-FR" sz="1100" dirty="0">
                <a:ea typeface="Century Gothic" charset="0"/>
                <a:cs typeface="Century Gothic" charset="0"/>
              </a:rPr>
              <a:t> </a:t>
            </a:r>
            <a:r>
              <a:rPr lang="fr-FR" sz="1100" dirty="0" err="1">
                <a:ea typeface="Century Gothic" charset="0"/>
                <a:cs typeface="Century Gothic" charset="0"/>
              </a:rPr>
              <a:t>luctus</a:t>
            </a:r>
            <a:r>
              <a:rPr lang="fr-FR" sz="1100" dirty="0">
                <a:ea typeface="Century Gothic" charset="0"/>
                <a:cs typeface="Century Gothic" charset="0"/>
              </a:rPr>
              <a:t> </a:t>
            </a:r>
            <a:r>
              <a:rPr lang="fr-FR" sz="1100" dirty="0" err="1">
                <a:ea typeface="Century Gothic" charset="0"/>
                <a:cs typeface="Century Gothic" charset="0"/>
              </a:rPr>
              <a:t>maximus</a:t>
            </a:r>
            <a:r>
              <a:rPr lang="fr-FR" sz="1100" dirty="0">
                <a:ea typeface="Century Gothic" charset="0"/>
                <a:cs typeface="Century Gothic" charset="0"/>
              </a:rPr>
              <a:t>. </a:t>
            </a:r>
            <a:r>
              <a:rPr lang="fr-FR" sz="1100" dirty="0" err="1">
                <a:ea typeface="Century Gothic" charset="0"/>
                <a:cs typeface="Century Gothic" charset="0"/>
              </a:rPr>
              <a:t>Interdum</a:t>
            </a:r>
            <a:r>
              <a:rPr lang="fr-FR" sz="1100" dirty="0">
                <a:ea typeface="Century Gothic" charset="0"/>
                <a:cs typeface="Century Gothic" charset="0"/>
              </a:rPr>
              <a:t> et </a:t>
            </a:r>
            <a:r>
              <a:rPr lang="fr-FR" sz="1100" dirty="0" err="1">
                <a:ea typeface="Century Gothic" charset="0"/>
                <a:cs typeface="Century Gothic" charset="0"/>
              </a:rPr>
              <a:t>malesuada</a:t>
            </a:r>
            <a:r>
              <a:rPr lang="fr-FR" sz="1100" dirty="0">
                <a:ea typeface="Century Gothic" charset="0"/>
                <a:cs typeface="Century Gothic" charset="0"/>
              </a:rPr>
              <a:t> </a:t>
            </a:r>
            <a:r>
              <a:rPr lang="fr-FR" sz="1100" dirty="0" err="1">
                <a:ea typeface="Century Gothic" charset="0"/>
                <a:cs typeface="Century Gothic" charset="0"/>
              </a:rPr>
              <a:t>fames</a:t>
            </a:r>
            <a:r>
              <a:rPr lang="fr-FR" sz="1100" dirty="0">
                <a:ea typeface="Century Gothic" charset="0"/>
                <a:cs typeface="Century Gothic" charset="0"/>
              </a:rPr>
              <a:t> </a:t>
            </a:r>
            <a:r>
              <a:rPr lang="fr-FR" sz="1100" dirty="0" err="1">
                <a:ea typeface="Century Gothic" charset="0"/>
                <a:cs typeface="Century Gothic" charset="0"/>
              </a:rPr>
              <a:t>ac</a:t>
            </a:r>
            <a:r>
              <a:rPr lang="fr-FR" sz="1100" dirty="0">
                <a:ea typeface="Century Gothic" charset="0"/>
                <a:cs typeface="Century Gothic" charset="0"/>
              </a:rPr>
              <a:t> ante </a:t>
            </a:r>
            <a:r>
              <a:rPr lang="fr-FR" sz="1100" dirty="0" err="1">
                <a:ea typeface="Century Gothic" charset="0"/>
                <a:cs typeface="Century Gothic" charset="0"/>
              </a:rPr>
              <a:t>ipsum</a:t>
            </a:r>
            <a:r>
              <a:rPr lang="fr-FR" sz="1100" dirty="0">
                <a:ea typeface="Century Gothic" charset="0"/>
                <a:cs typeface="Century Gothic" charset="0"/>
              </a:rPr>
              <a:t> </a:t>
            </a:r>
            <a:r>
              <a:rPr lang="fr-FR" sz="1100" dirty="0" err="1">
                <a:ea typeface="Century Gothic" charset="0"/>
                <a:cs typeface="Century Gothic" charset="0"/>
              </a:rPr>
              <a:t>primis</a:t>
            </a:r>
            <a:r>
              <a:rPr lang="fr-FR" sz="1100" dirty="0">
                <a:ea typeface="Century Gothic" charset="0"/>
                <a:cs typeface="Century Gothic" charset="0"/>
              </a:rPr>
              <a:t> in </a:t>
            </a:r>
            <a:r>
              <a:rPr lang="fr-FR" sz="1100" dirty="0" err="1">
                <a:ea typeface="Century Gothic" charset="0"/>
                <a:cs typeface="Century Gothic" charset="0"/>
              </a:rPr>
              <a:t>faucibus</a:t>
            </a:r>
            <a:r>
              <a:rPr lang="fr-FR" sz="1100" dirty="0">
                <a:ea typeface="Century Gothic" charset="0"/>
                <a:cs typeface="Century Gothic" charset="0"/>
              </a:rPr>
              <a:t>. </a:t>
            </a:r>
            <a:r>
              <a:rPr lang="fr-FR" sz="1100" dirty="0" err="1">
                <a:ea typeface="Century Gothic" charset="0"/>
                <a:cs typeface="Century Gothic" charset="0"/>
              </a:rPr>
              <a:t>Etiam</a:t>
            </a:r>
            <a:r>
              <a:rPr lang="fr-FR" sz="1100" dirty="0">
                <a:ea typeface="Century Gothic" charset="0"/>
                <a:cs typeface="Century Gothic" charset="0"/>
              </a:rPr>
              <a:t> bibendum, ante nec </a:t>
            </a:r>
            <a:r>
              <a:rPr lang="fr-FR" sz="1100" dirty="0" err="1">
                <a:ea typeface="Century Gothic" charset="0"/>
                <a:cs typeface="Century Gothic" charset="0"/>
              </a:rPr>
              <a:t>luctus</a:t>
            </a:r>
            <a:r>
              <a:rPr lang="fr-FR" sz="1100" dirty="0">
                <a:ea typeface="Century Gothic" charset="0"/>
                <a:cs typeface="Century Gothic" charset="0"/>
              </a:rPr>
              <a:t> </a:t>
            </a:r>
            <a:r>
              <a:rPr lang="fr-FR" sz="1100" dirty="0" err="1">
                <a:ea typeface="Century Gothic" charset="0"/>
                <a:cs typeface="Century Gothic" charset="0"/>
              </a:rPr>
              <a:t>posuere</a:t>
            </a:r>
            <a:r>
              <a:rPr lang="fr-FR" sz="1100" dirty="0">
                <a:ea typeface="Century Gothic" charset="0"/>
                <a:cs typeface="Century Gothic" charset="0"/>
              </a:rPr>
              <a:t>, </a:t>
            </a:r>
            <a:r>
              <a:rPr lang="fr-FR" sz="1100" dirty="0" err="1">
                <a:ea typeface="Century Gothic" charset="0"/>
                <a:cs typeface="Century Gothic" charset="0"/>
              </a:rPr>
              <a:t>odio</a:t>
            </a:r>
            <a:r>
              <a:rPr lang="fr-FR" sz="1100" dirty="0">
                <a:ea typeface="Century Gothic" charset="0"/>
                <a:cs typeface="Century Gothic" charset="0"/>
              </a:rPr>
              <a:t> </a:t>
            </a:r>
            <a:r>
              <a:rPr lang="fr-FR" sz="1100" dirty="0" err="1">
                <a:ea typeface="Century Gothic" charset="0"/>
                <a:cs typeface="Century Gothic" charset="0"/>
              </a:rPr>
              <a:t>enim</a:t>
            </a:r>
            <a:r>
              <a:rPr lang="fr-FR" sz="1100" dirty="0">
                <a:ea typeface="Century Gothic" charset="0"/>
                <a:cs typeface="Century Gothic" charset="0"/>
              </a:rPr>
              <a:t> semper </a:t>
            </a:r>
            <a:r>
              <a:rPr lang="fr-FR" sz="1100" dirty="0" err="1">
                <a:ea typeface="Century Gothic" charset="0"/>
                <a:cs typeface="Century Gothic" charset="0"/>
              </a:rPr>
              <a:t>tortor</a:t>
            </a:r>
            <a:r>
              <a:rPr lang="fr-FR" sz="1100" dirty="0">
                <a:ea typeface="Century Gothic" charset="0"/>
                <a:cs typeface="Century Gothic" charset="0"/>
              </a:rPr>
              <a:t>, id </a:t>
            </a:r>
            <a:r>
              <a:rPr lang="fr-FR" sz="1100" dirty="0" err="1">
                <a:ea typeface="Century Gothic" charset="0"/>
                <a:cs typeface="Century Gothic" charset="0"/>
              </a:rPr>
              <a:t>eleifend</a:t>
            </a:r>
            <a:r>
              <a:rPr lang="fr-FR" sz="1100" dirty="0">
                <a:ea typeface="Century Gothic" charset="0"/>
                <a:cs typeface="Century Gothic" charset="0"/>
              </a:rPr>
              <a:t> mi ante vitae ex. Sed </a:t>
            </a:r>
            <a:r>
              <a:rPr lang="fr-FR" sz="1100" dirty="0" err="1">
                <a:ea typeface="Century Gothic" charset="0"/>
                <a:cs typeface="Century Gothic" charset="0"/>
              </a:rPr>
              <a:t>molestie</a:t>
            </a:r>
            <a:r>
              <a:rPr lang="fr-FR" sz="1100" dirty="0">
                <a:ea typeface="Century Gothic" charset="0"/>
                <a:cs typeface="Century Gothic" charset="0"/>
              </a:rPr>
              <a:t> </a:t>
            </a:r>
            <a:r>
              <a:rPr lang="fr-FR" sz="1100" dirty="0" err="1">
                <a:ea typeface="Century Gothic" charset="0"/>
                <a:cs typeface="Century Gothic" charset="0"/>
              </a:rPr>
              <a:t>varius</a:t>
            </a:r>
            <a:r>
              <a:rPr lang="fr-FR" sz="1100" dirty="0">
                <a:ea typeface="Century Gothic" charset="0"/>
                <a:cs typeface="Century Gothic" charset="0"/>
              </a:rPr>
              <a:t> erat a </a:t>
            </a:r>
            <a:r>
              <a:rPr lang="fr-FR" sz="1100" dirty="0" err="1">
                <a:ea typeface="Century Gothic" charset="0"/>
                <a:cs typeface="Century Gothic" charset="0"/>
              </a:rPr>
              <a:t>aliquet</a:t>
            </a:r>
            <a:r>
              <a:rPr lang="fr-FR" sz="1100" dirty="0">
                <a:ea typeface="Century Gothic" charset="0"/>
                <a:cs typeface="Century Gothic" charset="0"/>
              </a:rPr>
              <a:t>. 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2862099" y="109790"/>
            <a:ext cx="4589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ea typeface="Century Gothic" charset="0"/>
                <a:cs typeface="Century Gothic" charset="0"/>
              </a:rPr>
              <a:t>VINCENT LANNO</a:t>
            </a:r>
            <a:r>
              <a:rPr lang="fr-FR" sz="2400" dirty="0" smtClean="0">
                <a:solidFill>
                  <a:srgbClr val="2392B3"/>
                </a:solidFill>
                <a:ea typeface="Century Gothic" charset="0"/>
                <a:cs typeface="Century Gothic" charset="0"/>
              </a:rPr>
              <a:t> / </a:t>
            </a:r>
            <a:r>
              <a:rPr lang="fr-FR" dirty="0">
                <a:solidFill>
                  <a:srgbClr val="2392B3"/>
                </a:solidFill>
                <a:ea typeface="Century Gothic" charset="0"/>
                <a:cs typeface="Century Gothic" charset="0"/>
              </a:rPr>
              <a:t>BERUFSBEZEICHNUNG</a:t>
            </a:r>
            <a:r>
              <a:rPr lang="fr-FR" sz="2400" dirty="0">
                <a:solidFill>
                  <a:srgbClr val="2392B3"/>
                </a:solidFill>
                <a:ea typeface="Century Gothic" charset="0"/>
                <a:cs typeface="Century Gothic" charset="0"/>
              </a:rPr>
              <a:t> </a:t>
            </a:r>
            <a:endParaRPr lang="fr-FR" sz="2400" dirty="0">
              <a:solidFill>
                <a:srgbClr val="2392B3"/>
              </a:solidFill>
              <a:ea typeface="Century Gothic" charset="0"/>
              <a:cs typeface="Century Gothic" charset="0"/>
            </a:endParaRPr>
          </a:p>
        </p:txBody>
      </p:sp>
      <p:graphicFrame>
        <p:nvGraphicFramePr>
          <p:cNvPr id="48" name="Tableau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027998"/>
              </p:ext>
            </p:extLst>
          </p:nvPr>
        </p:nvGraphicFramePr>
        <p:xfrm>
          <a:off x="2896109" y="2402390"/>
          <a:ext cx="4452043" cy="102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9277"/>
                <a:gridCol w="1682766"/>
              </a:tblGrid>
              <a:tr h="152370">
                <a:tc>
                  <a:txBody>
                    <a:bodyPr/>
                    <a:lstStyle/>
                    <a:p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UNTERNEHMEN / BERUFSBEZEICHNUNG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392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2015- 2017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392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tabLst>
                          <a:tab pos="723900" algn="l"/>
                          <a:tab pos="1447800" algn="l"/>
                          <a:tab pos="2171700" algn="l"/>
                        </a:tabLst>
                        <a:defRPr/>
                      </a:pP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Lorem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ipsum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dolor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sit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amet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,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consectetur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adipiscing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elit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.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Morbi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tristique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sapien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nec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nulla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rutrum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imperdiet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.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Nullam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faucibus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augue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id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velit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luctus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maximus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.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Interdum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et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malesuada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fames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ac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ante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ipsum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primis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in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faucibus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.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Etiam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bibendum, ante nec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luctus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posuere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.</a:t>
                      </a:r>
                      <a:endParaRPr lang="fr-FR" sz="1100" dirty="0">
                        <a:latin typeface="+mn-lt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392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9" name="Tableau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554171"/>
              </p:ext>
            </p:extLst>
          </p:nvPr>
        </p:nvGraphicFramePr>
        <p:xfrm>
          <a:off x="2896109" y="3511364"/>
          <a:ext cx="4452043" cy="102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9277"/>
                <a:gridCol w="1682766"/>
              </a:tblGrid>
              <a:tr h="152370">
                <a:tc>
                  <a:txBody>
                    <a:bodyPr/>
                    <a:lstStyle/>
                    <a:p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UNTERNEHMEN / BERUFSBEZEICHNUNG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392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2015- 2017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392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tabLst>
                          <a:tab pos="723900" algn="l"/>
                          <a:tab pos="1447800" algn="l"/>
                          <a:tab pos="2171700" algn="l"/>
                        </a:tabLst>
                        <a:defRPr/>
                      </a:pP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Lorem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ipsum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dolor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sit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amet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,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consectetur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adipiscing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elit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.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Morbi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tristique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sapien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nec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nulla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rutrum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imperdiet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.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Nullam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faucibus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augue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id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velit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luctus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maximus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.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Interdum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et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malesuada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fames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ac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ante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ipsum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primis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in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faucibus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.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Etiam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bibendum, ante nec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luctus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posuere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.</a:t>
                      </a:r>
                      <a:endParaRPr lang="fr-FR" sz="1100" dirty="0">
                        <a:latin typeface="+mn-lt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392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0" name="Tableau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932021"/>
              </p:ext>
            </p:extLst>
          </p:nvPr>
        </p:nvGraphicFramePr>
        <p:xfrm>
          <a:off x="2930120" y="4620338"/>
          <a:ext cx="4418032" cy="102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8121"/>
                <a:gridCol w="1669911"/>
              </a:tblGrid>
              <a:tr h="152370">
                <a:tc>
                  <a:txBody>
                    <a:bodyPr/>
                    <a:lstStyle/>
                    <a:p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UNTERNEHMEN / BERUFSBEZEICHNUNG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392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2015- 2017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392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tabLst>
                          <a:tab pos="723900" algn="l"/>
                          <a:tab pos="1447800" algn="l"/>
                          <a:tab pos="2171700" algn="l"/>
                        </a:tabLst>
                        <a:defRPr/>
                      </a:pP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Lorem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ipsum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dolor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sit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amet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,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consectetur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adipiscing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elit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.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Morbi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tristique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sapien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nec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nulla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rutrum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imperdiet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.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Nullam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faucibus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augue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id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velit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luctus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maximus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.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Interdum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et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malesuada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fames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ac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ante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ipsum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primis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in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faucibus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.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Etiam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bibendum, ante nec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luctus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posuere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.</a:t>
                      </a:r>
                      <a:endParaRPr lang="fr-FR" sz="1100" dirty="0">
                        <a:latin typeface="+mn-lt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392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" name="Rectangle 50"/>
          <p:cNvSpPr/>
          <p:nvPr/>
        </p:nvSpPr>
        <p:spPr>
          <a:xfrm>
            <a:off x="2862099" y="1860416"/>
            <a:ext cx="31301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ea typeface="Century Gothic" charset="0"/>
                <a:cs typeface="Century Gothic" charset="0"/>
              </a:rPr>
              <a:t>BERUFSERFAHRUNGEN </a:t>
            </a:r>
            <a:endParaRPr lang="fr-FR" sz="2400" dirty="0"/>
          </a:p>
        </p:txBody>
      </p:sp>
      <p:graphicFrame>
        <p:nvGraphicFramePr>
          <p:cNvPr id="52" name="Tableau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45761"/>
              </p:ext>
            </p:extLst>
          </p:nvPr>
        </p:nvGraphicFramePr>
        <p:xfrm>
          <a:off x="2920279" y="5729312"/>
          <a:ext cx="4427873" cy="102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4242"/>
                <a:gridCol w="1673631"/>
              </a:tblGrid>
              <a:tr h="152370">
                <a:tc>
                  <a:txBody>
                    <a:bodyPr/>
                    <a:lstStyle/>
                    <a:p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UNTERNEHMEN / BERUFSBEZEICHNUNG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392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2015- 2017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392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tabLst>
                          <a:tab pos="723900" algn="l"/>
                          <a:tab pos="1447800" algn="l"/>
                          <a:tab pos="2171700" algn="l"/>
                        </a:tabLst>
                        <a:defRPr/>
                      </a:pP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Lorem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ipsum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dolor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sit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amet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,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consectetur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adipiscing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elit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.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Morbi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tristique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sapien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nec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nulla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rutrum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imperdiet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.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Nullam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faucibus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augue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id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velit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luctus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maximus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.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Interdum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et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malesuada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fames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ac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ante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ipsum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primis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in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faucibus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.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Etiam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bibendum, ante nec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luctus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posuere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.</a:t>
                      </a:r>
                      <a:endParaRPr lang="fr-FR" sz="1100" dirty="0">
                        <a:latin typeface="+mn-lt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392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" name="Rectangle 52"/>
          <p:cNvSpPr/>
          <p:nvPr/>
        </p:nvSpPr>
        <p:spPr>
          <a:xfrm>
            <a:off x="2896109" y="7002962"/>
            <a:ext cx="1917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ea typeface="Century Gothic" charset="0"/>
                <a:cs typeface="Century Gothic" charset="0"/>
              </a:rPr>
              <a:t>AUSBILDUNG </a:t>
            </a:r>
            <a:endParaRPr lang="fr-FR" sz="2400" dirty="0"/>
          </a:p>
        </p:txBody>
      </p:sp>
      <p:graphicFrame>
        <p:nvGraphicFramePr>
          <p:cNvPr id="54" name="Tableau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883693"/>
              </p:ext>
            </p:extLst>
          </p:nvPr>
        </p:nvGraphicFramePr>
        <p:xfrm>
          <a:off x="2930120" y="7508688"/>
          <a:ext cx="4418032" cy="62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8121"/>
                <a:gridCol w="1669911"/>
              </a:tblGrid>
              <a:tr h="152370">
                <a:tc>
                  <a:txBody>
                    <a:bodyPr/>
                    <a:lstStyle/>
                    <a:p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UNIVERSITÄT / GRAD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392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2009 - 2010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392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Lorem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ipsum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dolor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sit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amet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,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consectetur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adipiscing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elit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.</a:t>
                      </a:r>
                      <a:endParaRPr lang="en-US" sz="1100" dirty="0">
                        <a:latin typeface="+mn-lt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392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5" name="Tableau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76072"/>
              </p:ext>
            </p:extLst>
          </p:nvPr>
        </p:nvGraphicFramePr>
        <p:xfrm>
          <a:off x="2920279" y="8142148"/>
          <a:ext cx="4427873" cy="62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4242"/>
                <a:gridCol w="1673631"/>
              </a:tblGrid>
              <a:tr h="152370">
                <a:tc>
                  <a:txBody>
                    <a:bodyPr/>
                    <a:lstStyle/>
                    <a:p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UNIVERSITÄT / GRAD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392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2009 - 2010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392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Lorem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ipsum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dolor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sit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amet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,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consectetur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adipiscing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fr-FR" sz="1100" dirty="0" err="1" smtClean="0">
                          <a:latin typeface="+mn-lt"/>
                          <a:ea typeface="Century Gothic" charset="0"/>
                          <a:cs typeface="Century Gothic" charset="0"/>
                        </a:rPr>
                        <a:t>elit</a:t>
                      </a:r>
                      <a:r>
                        <a:rPr lang="fr-FR" sz="1100" dirty="0" smtClean="0">
                          <a:latin typeface="+mn-lt"/>
                          <a:ea typeface="Century Gothic" charset="0"/>
                          <a:cs typeface="Century Gothic" charset="0"/>
                        </a:rPr>
                        <a:t>.</a:t>
                      </a:r>
                      <a:endParaRPr lang="en-US" sz="1100" dirty="0">
                        <a:latin typeface="+mn-lt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392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" name="Rectangle 56"/>
          <p:cNvSpPr/>
          <p:nvPr/>
        </p:nvSpPr>
        <p:spPr>
          <a:xfrm>
            <a:off x="2920279" y="8968535"/>
            <a:ext cx="23703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ea typeface="Century Gothic" charset="0"/>
                <a:cs typeface="Century Gothic" charset="0"/>
              </a:rPr>
              <a:t>PERSÖNLICHKEIT </a:t>
            </a:r>
            <a:endParaRPr lang="fr-FR" sz="2400" dirty="0"/>
          </a:p>
        </p:txBody>
      </p:sp>
      <p:sp>
        <p:nvSpPr>
          <p:cNvPr id="58" name="ZoneTexte 57"/>
          <p:cNvSpPr txBox="1"/>
          <p:nvPr/>
        </p:nvSpPr>
        <p:spPr>
          <a:xfrm>
            <a:off x="3039806" y="10244442"/>
            <a:ext cx="787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 smtClean="0"/>
              <a:t>Innovator</a:t>
            </a:r>
            <a:endParaRPr lang="fr-FR" sz="1200" dirty="0"/>
          </a:p>
        </p:txBody>
      </p:sp>
      <p:sp>
        <p:nvSpPr>
          <p:cNvPr id="59" name="ZoneTexte 58"/>
          <p:cNvSpPr txBox="1"/>
          <p:nvPr/>
        </p:nvSpPr>
        <p:spPr>
          <a:xfrm>
            <a:off x="4045083" y="10244443"/>
            <a:ext cx="596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smtClean="0"/>
              <a:t>Führer</a:t>
            </a:r>
            <a:endParaRPr lang="fr-FR" sz="1200" dirty="0"/>
          </a:p>
        </p:txBody>
      </p:sp>
      <p:sp>
        <p:nvSpPr>
          <p:cNvPr id="60" name="ZoneTexte 59"/>
          <p:cNvSpPr txBox="1"/>
          <p:nvPr/>
        </p:nvSpPr>
        <p:spPr>
          <a:xfrm>
            <a:off x="5015260" y="10251414"/>
            <a:ext cx="6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err="1" smtClean="0"/>
              <a:t>K</a:t>
            </a:r>
            <a:r>
              <a:rPr lang="fr-FR" sz="1200" dirty="0" err="1" smtClean="0"/>
              <a:t>reativ</a:t>
            </a:r>
            <a:endParaRPr lang="fr-FR" sz="1200" dirty="0"/>
          </a:p>
        </p:txBody>
      </p:sp>
      <p:sp>
        <p:nvSpPr>
          <p:cNvPr id="61" name="Ellipse 60"/>
          <p:cNvSpPr/>
          <p:nvPr/>
        </p:nvSpPr>
        <p:spPr>
          <a:xfrm>
            <a:off x="3031134" y="9514668"/>
            <a:ext cx="754370" cy="754370"/>
          </a:xfrm>
          <a:prstGeom prst="ellipse">
            <a:avLst/>
          </a:prstGeom>
          <a:solidFill>
            <a:srgbClr val="1A29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3966381" y="9509829"/>
            <a:ext cx="754370" cy="754370"/>
          </a:xfrm>
          <a:prstGeom prst="ellipse">
            <a:avLst/>
          </a:prstGeom>
          <a:solidFill>
            <a:srgbClr val="1A2948"/>
          </a:solidFill>
          <a:ln>
            <a:solidFill>
              <a:srgbClr val="1A294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4948498" y="9524621"/>
            <a:ext cx="754370" cy="754370"/>
          </a:xfrm>
          <a:prstGeom prst="ellipse">
            <a:avLst/>
          </a:prstGeom>
          <a:solidFill>
            <a:srgbClr val="1A2948"/>
          </a:solidFill>
          <a:ln>
            <a:solidFill>
              <a:srgbClr val="1A294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63"/>
          <p:cNvSpPr/>
          <p:nvPr/>
        </p:nvSpPr>
        <p:spPr>
          <a:xfrm>
            <a:off x="2975052" y="9490073"/>
            <a:ext cx="892660" cy="360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Rectangle 64"/>
          <p:cNvSpPr/>
          <p:nvPr/>
        </p:nvSpPr>
        <p:spPr>
          <a:xfrm>
            <a:off x="3910031" y="9490073"/>
            <a:ext cx="892660" cy="4342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Rectangle 65"/>
          <p:cNvSpPr/>
          <p:nvPr/>
        </p:nvSpPr>
        <p:spPr>
          <a:xfrm>
            <a:off x="4900286" y="9505238"/>
            <a:ext cx="892660" cy="2867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3031134" y="9514393"/>
            <a:ext cx="754370" cy="754370"/>
          </a:xfrm>
          <a:prstGeom prst="ellipse">
            <a:avLst/>
          </a:prstGeom>
          <a:noFill/>
          <a:ln>
            <a:solidFill>
              <a:srgbClr val="1A294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3966381" y="9514393"/>
            <a:ext cx="754370" cy="754370"/>
          </a:xfrm>
          <a:prstGeom prst="ellipse">
            <a:avLst/>
          </a:prstGeom>
          <a:noFill/>
          <a:ln>
            <a:solidFill>
              <a:srgbClr val="1A294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4952367" y="9528480"/>
            <a:ext cx="754370" cy="754370"/>
          </a:xfrm>
          <a:prstGeom prst="ellipse">
            <a:avLst/>
          </a:prstGeom>
          <a:noFill/>
          <a:ln>
            <a:solidFill>
              <a:srgbClr val="1A294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69"/>
          <p:cNvSpPr txBox="1"/>
          <p:nvPr/>
        </p:nvSpPr>
        <p:spPr>
          <a:xfrm>
            <a:off x="5793831" y="10251414"/>
            <a:ext cx="1116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 smtClean="0"/>
              <a:t>Organisiert</a:t>
            </a:r>
            <a:endParaRPr lang="fr-FR" sz="1200" dirty="0"/>
          </a:p>
        </p:txBody>
      </p:sp>
      <p:sp>
        <p:nvSpPr>
          <p:cNvPr id="71" name="Ellipse 70"/>
          <p:cNvSpPr/>
          <p:nvPr/>
        </p:nvSpPr>
        <p:spPr>
          <a:xfrm>
            <a:off x="5925491" y="9524621"/>
            <a:ext cx="754370" cy="754370"/>
          </a:xfrm>
          <a:prstGeom prst="ellipse">
            <a:avLst/>
          </a:prstGeom>
          <a:solidFill>
            <a:srgbClr val="1A2948"/>
          </a:solidFill>
          <a:ln>
            <a:solidFill>
              <a:srgbClr val="1A294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Rectangle 71"/>
          <p:cNvSpPr/>
          <p:nvPr/>
        </p:nvSpPr>
        <p:spPr>
          <a:xfrm>
            <a:off x="5877279" y="9505238"/>
            <a:ext cx="892660" cy="3965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5929360" y="9528480"/>
            <a:ext cx="754370" cy="754370"/>
          </a:xfrm>
          <a:prstGeom prst="ellipse">
            <a:avLst/>
          </a:prstGeom>
          <a:noFill/>
          <a:ln>
            <a:solidFill>
              <a:srgbClr val="1A294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5" name="Image 74"/>
          <p:cNvPicPr>
            <a:picLocks noChangeAspect="1"/>
          </p:cNvPicPr>
          <p:nvPr/>
        </p:nvPicPr>
        <p:blipFill rotWithShape="1">
          <a:blip r:embed="rId2"/>
          <a:srcRect l="63453" r="34053"/>
          <a:stretch/>
        </p:blipFill>
        <p:spPr>
          <a:xfrm>
            <a:off x="7462615" y="4159637"/>
            <a:ext cx="103755" cy="4159637"/>
          </a:xfrm>
          <a:prstGeom prst="rect">
            <a:avLst/>
          </a:prstGeom>
          <a:solidFill>
            <a:schemeClr val="bg1"/>
          </a:solidFill>
          <a:effectLst/>
        </p:spPr>
      </p:pic>
      <p:pic>
        <p:nvPicPr>
          <p:cNvPr id="76" name="Image 75"/>
          <p:cNvPicPr>
            <a:picLocks noChangeAspect="1"/>
          </p:cNvPicPr>
          <p:nvPr/>
        </p:nvPicPr>
        <p:blipFill rotWithShape="1">
          <a:blip r:embed="rId2"/>
          <a:srcRect l="63048" r="34053" b="42963"/>
          <a:stretch/>
        </p:blipFill>
        <p:spPr>
          <a:xfrm>
            <a:off x="7445747" y="8319274"/>
            <a:ext cx="120623" cy="2372539"/>
          </a:xfrm>
          <a:prstGeom prst="rect">
            <a:avLst/>
          </a:prstGeom>
          <a:solidFill>
            <a:schemeClr val="bg1"/>
          </a:solidFill>
          <a:effectLst/>
        </p:spPr>
      </p:pic>
    </p:spTree>
    <p:extLst>
      <p:ext uri="{BB962C8B-B14F-4D97-AF65-F5344CB8AC3E}">
        <p14:creationId xmlns:p14="http://schemas.microsoft.com/office/powerpoint/2010/main" val="177340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331</Words>
  <Application>Microsoft Office PowerPoint</Application>
  <PresentationFormat>Personalizado</PresentationFormat>
  <Paragraphs>44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15</cp:revision>
  <dcterms:created xsi:type="dcterms:W3CDTF">2017-11-03T13:58:09Z</dcterms:created>
  <dcterms:modified xsi:type="dcterms:W3CDTF">2019-01-24T16:13:28Z</dcterms:modified>
</cp:coreProperties>
</file>