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686" y="-18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761C6-A988-6742-AAFA-07F347EFBF81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C6A6-AE0A-DE4D-BDF3-6BFAE60E7C6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2C6A6-AE0A-DE4D-BDF3-6BFAE60E7C6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15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6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57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27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8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27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31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DF782-AF97-684C-9C47-5BC891AFD9D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F72F-04DA-8C49-AD04-86E43BF5A4E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576" y="1314510"/>
            <a:ext cx="1909482" cy="859149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15878"/>
              </p:ext>
            </p:extLst>
          </p:nvPr>
        </p:nvGraphicFramePr>
        <p:xfrm>
          <a:off x="107577" y="1349185"/>
          <a:ext cx="6521825" cy="814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296"/>
                <a:gridCol w="2068595"/>
                <a:gridCol w="2406934"/>
              </a:tblGrid>
              <a:tr h="42784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Ausbildung</a:t>
                      </a:r>
                      <a:r>
                        <a:rPr lang="fr-FR" sz="1600" dirty="0" smtClean="0"/>
                        <a:t> </a:t>
                      </a:r>
                      <a:endParaRPr lang="fr-FR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BERUFSBEZEICHNUNG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1800" b="1" cap="none" baseline="0" dirty="0" smtClean="0">
                          <a:solidFill>
                            <a:schemeClr val="bg1"/>
                          </a:solidFill>
                        </a:rPr>
                        <a:t>Berufserfahrungen</a:t>
                      </a:r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098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2010 </a:t>
                      </a: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bis </a:t>
                      </a:r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heute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Unternehmen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</a:t>
                      </a:r>
                      <a:r>
                        <a:rPr lang="fr-FR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Stadt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fr-FR" sz="12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Curabitur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feugiat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libero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lacinia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lobortis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Nunc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quis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auctor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nibh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sed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Ut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quis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vulputate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mauris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eu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aliquet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metus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Donec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feugiat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dui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varius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Donec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tincidunt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felis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lacinia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Praesent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molestie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eros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non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lectus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ultrices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hendrerit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8859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2008-2010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Unternehmen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</a:t>
                      </a:r>
                      <a:r>
                        <a:rPr lang="fr-FR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Stadt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Curabitur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feugiat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libero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lacinia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lobortis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98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2005-2008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Berufsbezeichnung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Unternehmen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–</a:t>
                      </a:r>
                      <a:r>
                        <a:rPr lang="fr-FR" sz="1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rgbClr val="00B0F0"/>
                          </a:solidFill>
                        </a:rPr>
                        <a:t>Stadt</a:t>
                      </a:r>
                      <a:r>
                        <a:rPr lang="fr-FR" sz="12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Curabitur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feugiat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libero et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lacinia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lobortis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Nunc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lacus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quis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auctor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nibh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sed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/>
                          </a:solidFill>
                        </a:rPr>
                        <a:t>Fähigkeiten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890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Berufliche</a:t>
                      </a: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064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Management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098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Sprachen</a:t>
                      </a:r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Bilingual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Bilingual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Italienisch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Grundlegend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Grundlegend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710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fr-FR" sz="18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onstiges</a:t>
                      </a:r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7841">
                <a:tc>
                  <a:txBody>
                    <a:bodyPr/>
                    <a:lstStyle/>
                    <a:p>
                      <a:pPr algn="ctr"/>
                      <a:endParaRPr lang="fr-FR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107576" y="94592"/>
            <a:ext cx="1909482" cy="1219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30"/>
          <p:cNvSpPr/>
          <p:nvPr/>
        </p:nvSpPr>
        <p:spPr>
          <a:xfrm>
            <a:off x="107576" y="982532"/>
            <a:ext cx="1909482" cy="33197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04952" y="94591"/>
            <a:ext cx="173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Alice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Langlois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16729"/>
              </p:ext>
            </p:extLst>
          </p:nvPr>
        </p:nvGraphicFramePr>
        <p:xfrm>
          <a:off x="2036535" y="94591"/>
          <a:ext cx="4592867" cy="1219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92867"/>
              </a:tblGrid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Adresse: 12 Street Name, Berlin</a:t>
                      </a:r>
                      <a:endParaRPr lang="fr-FR" sz="11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err="1" smtClean="0"/>
                        <a:t>Telefon</a:t>
                      </a:r>
                      <a:r>
                        <a:rPr lang="fr-FR" sz="1100" b="0" dirty="0" smtClean="0"/>
                        <a:t>: 000 111 333</a:t>
                      </a:r>
                      <a:endParaRPr lang="fr-FR" sz="1100" b="0" dirty="0" smtClean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/>
                        <a:t>Email: name@mail.com</a:t>
                      </a:r>
                      <a:endParaRPr lang="fr-FR" sz="11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err="1" smtClean="0"/>
                        <a:t>Webseite</a:t>
                      </a:r>
                      <a:r>
                        <a:rPr lang="fr-FR" sz="1100" b="0" dirty="0" smtClean="0"/>
                        <a:t>: http://meine-webseite</a:t>
                      </a:r>
                      <a:endParaRPr lang="fr-FR" sz="11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279</Words>
  <Application>Microsoft Office PowerPoint</Application>
  <PresentationFormat>A4 (210 x 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2016-06-03T13:13:35Z</dcterms:created>
  <dcterms:modified xsi:type="dcterms:W3CDTF">2018-12-19T04:12:12Z</dcterms:modified>
</cp:coreProperties>
</file>