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2"/>
    <p:restoredTop sz="94630"/>
  </p:normalViewPr>
  <p:slideViewPr>
    <p:cSldViewPr snapToGrid="0" snapToObjects="1">
      <p:cViewPr>
        <p:scale>
          <a:sx n="91" d="100"/>
          <a:sy n="91" d="100"/>
        </p:scale>
        <p:origin x="126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A1E9-5BDF-234B-8BED-B7A53CC4C2B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0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60458" y="68012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6" name="Rectangle 215"/>
          <p:cNvSpPr/>
          <p:nvPr/>
        </p:nvSpPr>
        <p:spPr>
          <a:xfrm>
            <a:off x="60458" y="1278396"/>
            <a:ext cx="3332480" cy="2076924"/>
          </a:xfrm>
          <a:prstGeom prst="rect">
            <a:avLst/>
          </a:prstGeom>
          <a:pattFill prst="wdUpDiag">
            <a:fgClr>
              <a:srgbClr val="99D4E3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1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885417" y="1460764"/>
            <a:ext cx="1563006" cy="1572776"/>
          </a:xfrm>
          <a:prstGeom prst="ellipse">
            <a:avLst/>
          </a:prstGeom>
        </p:spPr>
      </p:pic>
      <p:sp>
        <p:nvSpPr>
          <p:cNvPr id="219" name="Oval 12"/>
          <p:cNvSpPr/>
          <p:nvPr/>
        </p:nvSpPr>
        <p:spPr>
          <a:xfrm>
            <a:off x="930429" y="1537000"/>
            <a:ext cx="1482181" cy="160699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0" name="Oval 1"/>
          <p:cNvSpPr/>
          <p:nvPr/>
        </p:nvSpPr>
        <p:spPr>
          <a:xfrm>
            <a:off x="1022230" y="1470099"/>
            <a:ext cx="1482181" cy="1606994"/>
          </a:xfrm>
          <a:prstGeom prst="ellipse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1" name="TextBox 13"/>
          <p:cNvSpPr txBox="1"/>
          <p:nvPr/>
        </p:nvSpPr>
        <p:spPr>
          <a:xfrm>
            <a:off x="60457" y="134690"/>
            <a:ext cx="37771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BATISTE </a:t>
            </a:r>
            <a:r>
              <a:rPr lang="fr-FR" sz="54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DUMAS</a:t>
            </a:r>
            <a:endParaRPr lang="fr-FR" sz="54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2" name="TextBox 14"/>
          <p:cNvSpPr txBox="1"/>
          <p:nvPr/>
        </p:nvSpPr>
        <p:spPr>
          <a:xfrm>
            <a:off x="879847" y="772985"/>
            <a:ext cx="2507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Marketing </a:t>
            </a:r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Spezialist</a:t>
            </a:r>
            <a:endParaRPr lang="uk-UA" sz="2000" i="1" dirty="0">
              <a:solidFill>
                <a:schemeClr val="accent5">
                  <a:lumMod val="50000"/>
                </a:schemeClr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0458" y="3421346"/>
            <a:ext cx="3332480" cy="115065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9" y="3484008"/>
            <a:ext cx="292833" cy="292833"/>
          </a:xfrm>
          <a:prstGeom prst="rect">
            <a:avLst/>
          </a:prstGeom>
        </p:spPr>
      </p:pic>
      <p:pic>
        <p:nvPicPr>
          <p:cNvPr id="2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6" y="4202411"/>
            <a:ext cx="277584" cy="277584"/>
          </a:xfrm>
          <a:prstGeom prst="rect">
            <a:avLst/>
          </a:prstGeom>
        </p:spPr>
      </p:pic>
      <p:pic>
        <p:nvPicPr>
          <p:cNvPr id="2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3" y="3849588"/>
            <a:ext cx="305804" cy="305804"/>
          </a:xfrm>
          <a:prstGeom prst="rect">
            <a:avLst/>
          </a:prstGeom>
        </p:spPr>
      </p:pic>
      <p:sp>
        <p:nvSpPr>
          <p:cNvPr id="227" name="ZoneTexte 226"/>
          <p:cNvSpPr txBox="1"/>
          <p:nvPr/>
        </p:nvSpPr>
        <p:spPr>
          <a:xfrm>
            <a:off x="454866" y="3499842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 / 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8" name="ZoneTexte 227"/>
          <p:cNvSpPr txBox="1"/>
          <p:nvPr/>
        </p:nvSpPr>
        <p:spPr>
          <a:xfrm>
            <a:off x="464793" y="384958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452125" y="4190608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Berlin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0458" y="4642721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31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4715983"/>
            <a:ext cx="247070" cy="247070"/>
          </a:xfrm>
          <a:prstGeom prst="rect">
            <a:avLst/>
          </a:prstGeom>
        </p:spPr>
      </p:pic>
      <p:pic>
        <p:nvPicPr>
          <p:cNvPr id="232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5074191"/>
            <a:ext cx="240697" cy="240697"/>
          </a:xfrm>
          <a:prstGeom prst="rect">
            <a:avLst/>
          </a:prstGeom>
        </p:spPr>
      </p:pic>
      <p:pic>
        <p:nvPicPr>
          <p:cNvPr id="233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3" y="5426026"/>
            <a:ext cx="274287" cy="281330"/>
          </a:xfrm>
          <a:prstGeom prst="rect">
            <a:avLst/>
          </a:prstGeom>
        </p:spPr>
      </p:pic>
      <p:sp>
        <p:nvSpPr>
          <p:cNvPr id="234" name="ZoneTexte 233"/>
          <p:cNvSpPr txBox="1"/>
          <p:nvPr/>
        </p:nvSpPr>
        <p:spPr>
          <a:xfrm>
            <a:off x="452251" y="4692060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Facebook.com/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54947" y="5064263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464539" y="5430357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Instagram.com/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60458" y="5853282"/>
            <a:ext cx="3332480" cy="2280902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8" name="Rectangle 237"/>
          <p:cNvSpPr/>
          <p:nvPr/>
        </p:nvSpPr>
        <p:spPr>
          <a:xfrm>
            <a:off x="131693" y="6497973"/>
            <a:ext cx="3157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39" name="TextBox 32"/>
          <p:cNvSpPr txBox="1"/>
          <p:nvPr/>
        </p:nvSpPr>
        <p:spPr>
          <a:xfrm>
            <a:off x="138179" y="5992096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>
                <a:solidFill>
                  <a:schemeClr val="bg1"/>
                </a:solidFill>
                <a:latin typeface="Agency FB" panose="020B0503020202020204" pitchFamily="34" charset="0"/>
              </a:rPr>
              <a:t>ÜBER MICH 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60458" y="8206823"/>
            <a:ext cx="3332480" cy="2416119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1" name="TextBox 95"/>
          <p:cNvSpPr txBox="1"/>
          <p:nvPr/>
        </p:nvSpPr>
        <p:spPr>
          <a:xfrm>
            <a:off x="228523" y="9013949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Englisch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2" name="TextBox 96"/>
          <p:cNvSpPr txBox="1"/>
          <p:nvPr/>
        </p:nvSpPr>
        <p:spPr>
          <a:xfrm>
            <a:off x="234146" y="9365124"/>
            <a:ext cx="936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Französisch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3" name="TextBox 97"/>
          <p:cNvSpPr txBox="1"/>
          <p:nvPr/>
        </p:nvSpPr>
        <p:spPr>
          <a:xfrm>
            <a:off x="229621" y="97228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Spanisch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174109" y="9075555"/>
            <a:ext cx="1421042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" name="Oval 98"/>
          <p:cNvSpPr/>
          <p:nvPr/>
        </p:nvSpPr>
        <p:spPr>
          <a:xfrm>
            <a:off x="1116959" y="9075554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6" name="Oval 100"/>
          <p:cNvSpPr/>
          <p:nvPr/>
        </p:nvSpPr>
        <p:spPr>
          <a:xfrm>
            <a:off x="2542442" y="90749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7" name="Rectangle 246"/>
          <p:cNvSpPr/>
          <p:nvPr/>
        </p:nvSpPr>
        <p:spPr>
          <a:xfrm>
            <a:off x="1174109" y="9426779"/>
            <a:ext cx="1176035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8" name="Oval 104"/>
          <p:cNvSpPr/>
          <p:nvPr/>
        </p:nvSpPr>
        <p:spPr>
          <a:xfrm>
            <a:off x="1116959" y="942677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9" name="Oval 105"/>
          <p:cNvSpPr/>
          <p:nvPr/>
        </p:nvSpPr>
        <p:spPr>
          <a:xfrm>
            <a:off x="2542442" y="942613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0" name="Rectangle 249"/>
          <p:cNvSpPr/>
          <p:nvPr/>
        </p:nvSpPr>
        <p:spPr>
          <a:xfrm>
            <a:off x="2350144" y="9426408"/>
            <a:ext cx="27631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1" name="Rectangle 250"/>
          <p:cNvSpPr/>
          <p:nvPr/>
        </p:nvSpPr>
        <p:spPr>
          <a:xfrm>
            <a:off x="1174109" y="9776709"/>
            <a:ext cx="478881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2" name="Oval 111"/>
          <p:cNvSpPr/>
          <p:nvPr/>
        </p:nvSpPr>
        <p:spPr>
          <a:xfrm>
            <a:off x="1116959" y="97767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3" name="Oval 113"/>
          <p:cNvSpPr/>
          <p:nvPr/>
        </p:nvSpPr>
        <p:spPr>
          <a:xfrm>
            <a:off x="2542442" y="977606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4" name="Rectangle 253"/>
          <p:cNvSpPr/>
          <p:nvPr/>
        </p:nvSpPr>
        <p:spPr>
          <a:xfrm>
            <a:off x="1652990" y="9776338"/>
            <a:ext cx="973463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5" name="TextBox 97"/>
          <p:cNvSpPr txBox="1"/>
          <p:nvPr/>
        </p:nvSpPr>
        <p:spPr>
          <a:xfrm>
            <a:off x="229621" y="10086632"/>
            <a:ext cx="851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Italienisch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174109" y="10140541"/>
            <a:ext cx="683394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7" name="Oval 111"/>
          <p:cNvSpPr/>
          <p:nvPr/>
        </p:nvSpPr>
        <p:spPr>
          <a:xfrm>
            <a:off x="1116959" y="10140540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8" name="Oval 113"/>
          <p:cNvSpPr/>
          <p:nvPr/>
        </p:nvSpPr>
        <p:spPr>
          <a:xfrm>
            <a:off x="2542442" y="10139894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9" name="Rectangle 258"/>
          <p:cNvSpPr/>
          <p:nvPr/>
        </p:nvSpPr>
        <p:spPr>
          <a:xfrm>
            <a:off x="1857503" y="10140170"/>
            <a:ext cx="76895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0" name="TextBox 32"/>
          <p:cNvSpPr txBox="1"/>
          <p:nvPr/>
        </p:nvSpPr>
        <p:spPr>
          <a:xfrm>
            <a:off x="149986" y="8356828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SPRACHEN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466450" y="68012"/>
            <a:ext cx="3995053" cy="275748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2" name="Teardrop 30"/>
          <p:cNvSpPr/>
          <p:nvPr/>
        </p:nvSpPr>
        <p:spPr>
          <a:xfrm rot="2639516" flipV="1">
            <a:off x="3582863" y="601116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3" name="TextBox 32"/>
          <p:cNvSpPr txBox="1"/>
          <p:nvPr/>
        </p:nvSpPr>
        <p:spPr>
          <a:xfrm>
            <a:off x="5463646" y="120144"/>
            <a:ext cx="20148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>
                <a:solidFill>
                  <a:schemeClr val="bg1"/>
                </a:solidFill>
                <a:latin typeface="Agency FB" panose="020B0503020202020204" pitchFamily="34" charset="0"/>
              </a:rPr>
              <a:t>AUSBILDUNG 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148896" y="805823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66" name="TextBox 132"/>
          <p:cNvSpPr txBox="1"/>
          <p:nvPr/>
        </p:nvSpPr>
        <p:spPr>
          <a:xfrm>
            <a:off x="4148896" y="616865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UNIVERSITÄT | </a:t>
            </a:r>
            <a:r>
              <a:rPr lang="en-US" sz="1200" dirty="0" smtClean="0">
                <a:ea typeface="Century Gothic" charset="0"/>
                <a:cs typeface="Century Gothic" charset="0"/>
              </a:rPr>
              <a:t>Grad</a:t>
            </a:r>
            <a:endParaRPr lang="en-US" sz="1200" dirty="0" smtClean="0">
              <a:ea typeface="Century Gothic" charset="0"/>
              <a:cs typeface="Century Gothic" charset="0"/>
            </a:endParaRPr>
          </a:p>
        </p:txBody>
      </p:sp>
      <p:sp>
        <p:nvSpPr>
          <p:cNvPr id="267" name="TextBox 133"/>
          <p:cNvSpPr txBox="1"/>
          <p:nvPr/>
        </p:nvSpPr>
        <p:spPr>
          <a:xfrm>
            <a:off x="3599976" y="682750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1" name="Teardrop 30"/>
          <p:cNvSpPr/>
          <p:nvPr/>
        </p:nvSpPr>
        <p:spPr>
          <a:xfrm rot="2639516" flipV="1">
            <a:off x="3613740" y="1308908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2" name="Rectangle 271"/>
          <p:cNvSpPr/>
          <p:nvPr/>
        </p:nvSpPr>
        <p:spPr>
          <a:xfrm>
            <a:off x="4179773" y="1513615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3" name="TextBox 132"/>
          <p:cNvSpPr txBox="1"/>
          <p:nvPr/>
        </p:nvSpPr>
        <p:spPr>
          <a:xfrm>
            <a:off x="4179773" y="1324657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UNIVERSITÄT | Grad</a:t>
            </a:r>
          </a:p>
        </p:txBody>
      </p:sp>
      <p:sp>
        <p:nvSpPr>
          <p:cNvPr id="274" name="TextBox 133"/>
          <p:cNvSpPr txBox="1"/>
          <p:nvPr/>
        </p:nvSpPr>
        <p:spPr>
          <a:xfrm>
            <a:off x="3630853" y="1390542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5" name="Teardrop 30"/>
          <p:cNvSpPr/>
          <p:nvPr/>
        </p:nvSpPr>
        <p:spPr>
          <a:xfrm rot="2639516" flipV="1">
            <a:off x="3627877" y="2016700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6" name="Rectangle 275"/>
          <p:cNvSpPr/>
          <p:nvPr/>
        </p:nvSpPr>
        <p:spPr>
          <a:xfrm>
            <a:off x="4193910" y="2221407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7" name="TextBox 132"/>
          <p:cNvSpPr txBox="1"/>
          <p:nvPr/>
        </p:nvSpPr>
        <p:spPr>
          <a:xfrm>
            <a:off x="4193910" y="2032449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UNIVERSITÄT | Grad</a:t>
            </a:r>
          </a:p>
        </p:txBody>
      </p:sp>
      <p:sp>
        <p:nvSpPr>
          <p:cNvPr id="278" name="TextBox 133"/>
          <p:cNvSpPr txBox="1"/>
          <p:nvPr/>
        </p:nvSpPr>
        <p:spPr>
          <a:xfrm>
            <a:off x="3644990" y="2098334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467100" y="2895127"/>
            <a:ext cx="3994403" cy="5788129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0" name="TextBox 32"/>
          <p:cNvSpPr txBox="1"/>
          <p:nvPr/>
        </p:nvSpPr>
        <p:spPr>
          <a:xfrm>
            <a:off x="4099446" y="2989319"/>
            <a:ext cx="336965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>
                <a:solidFill>
                  <a:schemeClr val="bg1"/>
                </a:solidFill>
                <a:latin typeface="Agency FB" panose="020B0503020202020204" pitchFamily="34" charset="0"/>
              </a:rPr>
              <a:t>BERUFSERFAHRUNGEN 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282" name="Group 44"/>
          <p:cNvGrpSpPr/>
          <p:nvPr/>
        </p:nvGrpSpPr>
        <p:grpSpPr>
          <a:xfrm>
            <a:off x="4330259" y="364674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3" name="Rectangle 282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4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86" name="Прямоугольник 107"/>
          <p:cNvSpPr/>
          <p:nvPr/>
        </p:nvSpPr>
        <p:spPr>
          <a:xfrm>
            <a:off x="4410539" y="370807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3948111" y="352282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1" name="Rectangle 290"/>
          <p:cNvSpPr/>
          <p:nvPr/>
        </p:nvSpPr>
        <p:spPr>
          <a:xfrm>
            <a:off x="3507029" y="348400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3" name="TextBox 60"/>
          <p:cNvSpPr txBox="1"/>
          <p:nvPr/>
        </p:nvSpPr>
        <p:spPr>
          <a:xfrm rot="16200000">
            <a:off x="2891429" y="4043730"/>
            <a:ext cx="175718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UNTERNEHMEN </a:t>
            </a: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BERUFSBEZEICHNUNG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294" name="TextBox 65"/>
          <p:cNvSpPr txBox="1"/>
          <p:nvPr/>
        </p:nvSpPr>
        <p:spPr>
          <a:xfrm rot="16200000">
            <a:off x="3476226" y="414604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295" name="Group 44"/>
          <p:cNvGrpSpPr/>
          <p:nvPr/>
        </p:nvGrpSpPr>
        <p:grpSpPr>
          <a:xfrm>
            <a:off x="4342055" y="534126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6" name="Rectangle 295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7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8" name="Прямоугольник 107"/>
          <p:cNvSpPr/>
          <p:nvPr/>
        </p:nvSpPr>
        <p:spPr>
          <a:xfrm>
            <a:off x="4422335" y="540259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959907" y="521734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0" name="Rectangle 299"/>
          <p:cNvSpPr/>
          <p:nvPr/>
        </p:nvSpPr>
        <p:spPr>
          <a:xfrm>
            <a:off x="3518825" y="517852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2" name="TextBox 65"/>
          <p:cNvSpPr txBox="1"/>
          <p:nvPr/>
        </p:nvSpPr>
        <p:spPr>
          <a:xfrm rot="16200000">
            <a:off x="3488022" y="584056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303" name="Group 44"/>
          <p:cNvGrpSpPr/>
          <p:nvPr/>
        </p:nvGrpSpPr>
        <p:grpSpPr>
          <a:xfrm>
            <a:off x="4348744" y="7051308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04" name="Rectangle 303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5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06" name="Прямоугольник 107"/>
          <p:cNvSpPr/>
          <p:nvPr/>
        </p:nvSpPr>
        <p:spPr>
          <a:xfrm>
            <a:off x="4429024" y="7112640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3966596" y="6927395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8" name="Rectangle 307"/>
          <p:cNvSpPr/>
          <p:nvPr/>
        </p:nvSpPr>
        <p:spPr>
          <a:xfrm>
            <a:off x="3525514" y="6888574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0" name="TextBox 65"/>
          <p:cNvSpPr txBox="1"/>
          <p:nvPr/>
        </p:nvSpPr>
        <p:spPr>
          <a:xfrm rot="16200000">
            <a:off x="3494711" y="7550613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3472343" y="8750427"/>
            <a:ext cx="3977364" cy="1872515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2" name="TextBox 32"/>
          <p:cNvSpPr txBox="1"/>
          <p:nvPr/>
        </p:nvSpPr>
        <p:spPr>
          <a:xfrm>
            <a:off x="5161377" y="8847079"/>
            <a:ext cx="228592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>
                <a:solidFill>
                  <a:schemeClr val="bg1"/>
                </a:solidFill>
                <a:latin typeface="Agency FB" panose="020B0503020202020204" pitchFamily="34" charset="0"/>
              </a:rPr>
              <a:t>FÄHIGKEITEN 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13" name="ZoneTexte 312"/>
          <p:cNvSpPr txBox="1"/>
          <p:nvPr/>
        </p:nvSpPr>
        <p:spPr>
          <a:xfrm>
            <a:off x="3541506" y="9470636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Business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4" name="ZoneTexte 313"/>
          <p:cNvSpPr txBox="1"/>
          <p:nvPr/>
        </p:nvSpPr>
        <p:spPr>
          <a:xfrm>
            <a:off x="3550984" y="9814808"/>
            <a:ext cx="823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Marketing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5" name="ZoneTexte 314"/>
          <p:cNvSpPr txBox="1"/>
          <p:nvPr/>
        </p:nvSpPr>
        <p:spPr>
          <a:xfrm>
            <a:off x="3541506" y="10162747"/>
            <a:ext cx="10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Management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20" name="Oval 87"/>
          <p:cNvSpPr/>
          <p:nvPr/>
        </p:nvSpPr>
        <p:spPr>
          <a:xfrm>
            <a:off x="4521616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756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" name="Oval 87"/>
          <p:cNvSpPr/>
          <p:nvPr/>
        </p:nvSpPr>
        <p:spPr>
          <a:xfrm>
            <a:off x="4848908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48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" name="Oval 87"/>
          <p:cNvSpPr/>
          <p:nvPr/>
        </p:nvSpPr>
        <p:spPr>
          <a:xfrm>
            <a:off x="5176200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40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" name="Oval 87"/>
          <p:cNvSpPr/>
          <p:nvPr/>
        </p:nvSpPr>
        <p:spPr>
          <a:xfrm>
            <a:off x="5503492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632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" name="Oval 87"/>
          <p:cNvSpPr/>
          <p:nvPr/>
        </p:nvSpPr>
        <p:spPr>
          <a:xfrm>
            <a:off x="5830373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0" name="Oval 87"/>
          <p:cNvSpPr/>
          <p:nvPr/>
        </p:nvSpPr>
        <p:spPr>
          <a:xfrm>
            <a:off x="4525801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41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Oval 87"/>
          <p:cNvSpPr/>
          <p:nvPr/>
        </p:nvSpPr>
        <p:spPr>
          <a:xfrm>
            <a:off x="4853093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33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Oval 87"/>
          <p:cNvSpPr/>
          <p:nvPr/>
        </p:nvSpPr>
        <p:spPr>
          <a:xfrm>
            <a:off x="5180385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525" y="9864489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" name="Oval 87"/>
          <p:cNvSpPr/>
          <p:nvPr/>
        </p:nvSpPr>
        <p:spPr>
          <a:xfrm>
            <a:off x="5507677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8" name="Oval 87"/>
          <p:cNvSpPr/>
          <p:nvPr/>
        </p:nvSpPr>
        <p:spPr>
          <a:xfrm>
            <a:off x="5834558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0" name="Oval 87"/>
          <p:cNvSpPr/>
          <p:nvPr/>
        </p:nvSpPr>
        <p:spPr>
          <a:xfrm>
            <a:off x="4532310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50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" name="Oval 87"/>
          <p:cNvSpPr/>
          <p:nvPr/>
        </p:nvSpPr>
        <p:spPr>
          <a:xfrm>
            <a:off x="4859602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742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4" name="Oval 87"/>
          <p:cNvSpPr/>
          <p:nvPr/>
        </p:nvSpPr>
        <p:spPr>
          <a:xfrm>
            <a:off x="5186894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034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" name="Oval 87"/>
          <p:cNvSpPr/>
          <p:nvPr/>
        </p:nvSpPr>
        <p:spPr>
          <a:xfrm>
            <a:off x="5514186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326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" name="Oval 87"/>
          <p:cNvSpPr/>
          <p:nvPr/>
        </p:nvSpPr>
        <p:spPr>
          <a:xfrm>
            <a:off x="5841067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9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207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60"/>
          <p:cNvSpPr txBox="1"/>
          <p:nvPr/>
        </p:nvSpPr>
        <p:spPr>
          <a:xfrm rot="16200000">
            <a:off x="2900136" y="5724485"/>
            <a:ext cx="175718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UNTERNEHMEN </a:t>
            </a: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BERUFSBEZEICHNUNG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122" name="TextBox 60"/>
          <p:cNvSpPr txBox="1"/>
          <p:nvPr/>
        </p:nvSpPr>
        <p:spPr>
          <a:xfrm rot="16200000">
            <a:off x="2921906" y="7431372"/>
            <a:ext cx="175718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UNTERNEHMEN </a:t>
            </a: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BERUFSBEZEICHNUNG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268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Bebas Neue</vt:lpstr>
      <vt:lpstr>Calibri</vt:lpstr>
      <vt:lpstr>Calibri Light</vt:lpstr>
      <vt:lpstr>Century Gothic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2017-11-03T13:05:16Z</dcterms:created>
  <dcterms:modified xsi:type="dcterms:W3CDTF">2019-01-24T16:02:41Z</dcterms:modified>
</cp:coreProperties>
</file>