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5DD"/>
    <a:srgbClr val="A64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2"/>
    <p:restoredTop sz="94631"/>
  </p:normalViewPr>
  <p:slideViewPr>
    <p:cSldViewPr snapToGrid="0" snapToObjects="1">
      <p:cViewPr>
        <p:scale>
          <a:sx n="80" d="100"/>
          <a:sy n="80" d="100"/>
        </p:scale>
        <p:origin x="1878" y="-2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6599-8A86-DB4C-97D0-E5CF313FC702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7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71538"/>
            <a:ext cx="2509051" cy="882027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9"/>
          <a:stretch/>
        </p:blipFill>
        <p:spPr>
          <a:xfrm>
            <a:off x="0" y="0"/>
            <a:ext cx="2509051" cy="18715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337683" y="0"/>
            <a:ext cx="5221992" cy="357809"/>
          </a:xfrm>
          <a:prstGeom prst="rect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Parallélogramme 8"/>
          <p:cNvSpPr/>
          <p:nvPr/>
        </p:nvSpPr>
        <p:spPr>
          <a:xfrm>
            <a:off x="2198951" y="0"/>
            <a:ext cx="246490" cy="357809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Parallélogramme 9"/>
          <p:cNvSpPr/>
          <p:nvPr/>
        </p:nvSpPr>
        <p:spPr>
          <a:xfrm>
            <a:off x="2460928" y="3975"/>
            <a:ext cx="246490" cy="357809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Parallélogramme 10"/>
          <p:cNvSpPr/>
          <p:nvPr/>
        </p:nvSpPr>
        <p:spPr>
          <a:xfrm>
            <a:off x="2722905" y="0"/>
            <a:ext cx="246490" cy="357809"/>
          </a:xfrm>
          <a:prstGeom prst="parallelogram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Rectangle 8"/>
          <p:cNvSpPr/>
          <p:nvPr/>
        </p:nvSpPr>
        <p:spPr>
          <a:xfrm>
            <a:off x="2794747" y="1007776"/>
            <a:ext cx="44792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Etiam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bibendum, ante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posuere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odio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enim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semper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tortor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eleifend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mi ante vitae ex. </a:t>
            </a:r>
          </a:p>
        </p:txBody>
      </p:sp>
      <p:pic>
        <p:nvPicPr>
          <p:cNvPr id="17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33510" y="265465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090" y="302762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10" y="3466723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00508" y="2663629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000 111 333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582513" y="3032598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name@mail.com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559417" y="3381292"/>
            <a:ext cx="216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Berlin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72981" y="2137816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K</a:t>
            </a:r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ONTAKT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794747" y="560675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entury Gothic" charset="0"/>
                <a:ea typeface="Century Gothic" charset="0"/>
                <a:cs typeface="Century Gothic" charset="0"/>
              </a:rPr>
              <a:t>Philibert </a:t>
            </a:r>
            <a:r>
              <a:rPr lang="fr-FR" b="1" dirty="0" smtClean="0">
                <a:solidFill>
                  <a:srgbClr val="7030A0"/>
                </a:solidFill>
                <a:latin typeface="Century Gothic" charset="0"/>
                <a:ea typeface="Century Gothic" charset="0"/>
                <a:cs typeface="Century Gothic" charset="0"/>
              </a:rPr>
              <a:t>LATOURNERO</a:t>
            </a:r>
            <a:endParaRPr lang="fr-FR" b="1" dirty="0">
              <a:solidFill>
                <a:srgbClr val="7030A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6" name="TextBox 91"/>
          <p:cNvSpPr txBox="1"/>
          <p:nvPr/>
        </p:nvSpPr>
        <p:spPr>
          <a:xfrm>
            <a:off x="2786404" y="2764191"/>
            <a:ext cx="337376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UNTERNEHMEN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BERUFSBEZEICHNUNG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7" name="Прямоугольник 107"/>
          <p:cNvSpPr/>
          <p:nvPr/>
        </p:nvSpPr>
        <p:spPr>
          <a:xfrm>
            <a:off x="2789081" y="3045695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8" name="TextBox 121"/>
          <p:cNvSpPr txBox="1"/>
          <p:nvPr/>
        </p:nvSpPr>
        <p:spPr>
          <a:xfrm>
            <a:off x="5945336" y="2778282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29" name="TextBox 91"/>
          <p:cNvSpPr txBox="1"/>
          <p:nvPr/>
        </p:nvSpPr>
        <p:spPr>
          <a:xfrm>
            <a:off x="2767202" y="3869564"/>
            <a:ext cx="3392966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UNTERNEHMEN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BERUFSBEZEICHNUNG</a:t>
            </a:r>
          </a:p>
        </p:txBody>
      </p:sp>
      <p:sp>
        <p:nvSpPr>
          <p:cNvPr id="30" name="Прямоугольник 107"/>
          <p:cNvSpPr/>
          <p:nvPr/>
        </p:nvSpPr>
        <p:spPr>
          <a:xfrm>
            <a:off x="2769879" y="415106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1" name="TextBox 121"/>
          <p:cNvSpPr txBox="1"/>
          <p:nvPr/>
        </p:nvSpPr>
        <p:spPr>
          <a:xfrm>
            <a:off x="5931358" y="3882454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32" name="TextBox 91"/>
          <p:cNvSpPr txBox="1"/>
          <p:nvPr/>
        </p:nvSpPr>
        <p:spPr>
          <a:xfrm>
            <a:off x="2800382" y="5004878"/>
            <a:ext cx="3359786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UNTERNEHMEN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BERUFSBEZEICHNUNG</a:t>
            </a:r>
          </a:p>
        </p:txBody>
      </p:sp>
      <p:sp>
        <p:nvSpPr>
          <p:cNvPr id="33" name="Прямоугольник 107"/>
          <p:cNvSpPr/>
          <p:nvPr/>
        </p:nvSpPr>
        <p:spPr>
          <a:xfrm>
            <a:off x="2803059" y="5286382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4" name="TextBox 121"/>
          <p:cNvSpPr txBox="1"/>
          <p:nvPr/>
        </p:nvSpPr>
        <p:spPr>
          <a:xfrm>
            <a:off x="5945336" y="5036301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36" name="TextBox 132"/>
          <p:cNvSpPr txBox="1"/>
          <p:nvPr/>
        </p:nvSpPr>
        <p:spPr>
          <a:xfrm>
            <a:off x="2792802" y="7899956"/>
            <a:ext cx="205749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UNIVERSITÄT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Grad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" name="TextBox 133"/>
          <p:cNvSpPr txBox="1"/>
          <p:nvPr/>
        </p:nvSpPr>
        <p:spPr>
          <a:xfrm>
            <a:off x="5746661" y="7912267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03059" y="820273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0" name="TextBox 133"/>
          <p:cNvSpPr txBox="1"/>
          <p:nvPr/>
        </p:nvSpPr>
        <p:spPr>
          <a:xfrm>
            <a:off x="5746661" y="8858431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813316" y="9096026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09051" y="2175980"/>
            <a:ext cx="4565794" cy="28164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769879" y="2137816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BERUFSERFAHRUNGEN </a:t>
            </a:r>
            <a:endParaRPr lang="fr-FR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5" name="Parallélogramme 44"/>
          <p:cNvSpPr/>
          <p:nvPr/>
        </p:nvSpPr>
        <p:spPr>
          <a:xfrm>
            <a:off x="6952625" y="2175981"/>
            <a:ext cx="246490" cy="281642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6" name="Parallélogramme 45"/>
          <p:cNvSpPr/>
          <p:nvPr/>
        </p:nvSpPr>
        <p:spPr>
          <a:xfrm>
            <a:off x="6763268" y="2169911"/>
            <a:ext cx="246490" cy="2887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9051" y="7363201"/>
            <a:ext cx="4565794" cy="28164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769879" y="7325037"/>
            <a:ext cx="167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AUSBILDUNG </a:t>
            </a:r>
            <a:endParaRPr lang="fr-FR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Parallélogramme 48"/>
          <p:cNvSpPr/>
          <p:nvPr/>
        </p:nvSpPr>
        <p:spPr>
          <a:xfrm>
            <a:off x="6952625" y="7363202"/>
            <a:ext cx="246490" cy="281642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0" name="Parallélogramme 49"/>
          <p:cNvSpPr/>
          <p:nvPr/>
        </p:nvSpPr>
        <p:spPr>
          <a:xfrm>
            <a:off x="6763268" y="7357132"/>
            <a:ext cx="246490" cy="2887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1" name="TextBox 132"/>
          <p:cNvSpPr txBox="1"/>
          <p:nvPr/>
        </p:nvSpPr>
        <p:spPr>
          <a:xfrm>
            <a:off x="2813316" y="8846120"/>
            <a:ext cx="205749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UNIVERSITÄT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Grad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155439" y="4603020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Englisch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64917" y="4947192"/>
            <a:ext cx="9124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Französisch</a:t>
            </a:r>
            <a:r>
              <a:rPr lang="fr-FR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155439" y="5295131"/>
            <a:ext cx="7409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Spanisch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51934" y="4081206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SPRACHEN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1" name="Parallélogramme 70"/>
          <p:cNvSpPr/>
          <p:nvPr/>
        </p:nvSpPr>
        <p:spPr>
          <a:xfrm>
            <a:off x="1049266" y="4627822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Parallélogramme 71"/>
          <p:cNvSpPr/>
          <p:nvPr/>
        </p:nvSpPr>
        <p:spPr>
          <a:xfrm>
            <a:off x="1049266" y="4992561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Parallélogramme 72"/>
          <p:cNvSpPr/>
          <p:nvPr/>
        </p:nvSpPr>
        <p:spPr>
          <a:xfrm>
            <a:off x="1049266" y="5338336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Parallélogramme 73"/>
          <p:cNvSpPr/>
          <p:nvPr/>
        </p:nvSpPr>
        <p:spPr>
          <a:xfrm>
            <a:off x="1049266" y="4627821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Parallélogramme 74"/>
          <p:cNvSpPr/>
          <p:nvPr/>
        </p:nvSpPr>
        <p:spPr>
          <a:xfrm>
            <a:off x="1049266" y="4992562"/>
            <a:ext cx="759350" cy="174678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Parallélogramme 75"/>
          <p:cNvSpPr/>
          <p:nvPr/>
        </p:nvSpPr>
        <p:spPr>
          <a:xfrm>
            <a:off x="1049266" y="5334948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155439" y="6441422"/>
            <a:ext cx="463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Ernst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64917" y="678559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K</a:t>
            </a:r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reativ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55439" y="7133533"/>
            <a:ext cx="8547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Organisiert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72404" y="5918598"/>
            <a:ext cx="1635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PERSÖNLICHKEIT 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Parallélogramme 80"/>
          <p:cNvSpPr/>
          <p:nvPr/>
        </p:nvSpPr>
        <p:spPr>
          <a:xfrm>
            <a:off x="1049266" y="6466224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Parallélogramme 81"/>
          <p:cNvSpPr/>
          <p:nvPr/>
        </p:nvSpPr>
        <p:spPr>
          <a:xfrm>
            <a:off x="1049266" y="6830963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Parallélogramme 82"/>
          <p:cNvSpPr/>
          <p:nvPr/>
        </p:nvSpPr>
        <p:spPr>
          <a:xfrm>
            <a:off x="1049266" y="7176738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Parallélogramme 83"/>
          <p:cNvSpPr/>
          <p:nvPr/>
        </p:nvSpPr>
        <p:spPr>
          <a:xfrm>
            <a:off x="1049266" y="6466223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Parallélogramme 84"/>
          <p:cNvSpPr/>
          <p:nvPr/>
        </p:nvSpPr>
        <p:spPr>
          <a:xfrm>
            <a:off x="1049266" y="6830582"/>
            <a:ext cx="759350" cy="179875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Parallélogramme 85"/>
          <p:cNvSpPr/>
          <p:nvPr/>
        </p:nvSpPr>
        <p:spPr>
          <a:xfrm>
            <a:off x="1049266" y="7175310"/>
            <a:ext cx="1216856" cy="191943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extBox 91"/>
          <p:cNvSpPr txBox="1"/>
          <p:nvPr/>
        </p:nvSpPr>
        <p:spPr>
          <a:xfrm>
            <a:off x="2822207" y="6157660"/>
            <a:ext cx="3337961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UNTERNEHMEN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BERUFSBEZEICHNUNG</a:t>
            </a:r>
          </a:p>
        </p:txBody>
      </p:sp>
      <p:sp>
        <p:nvSpPr>
          <p:cNvPr id="88" name="Прямоугольник 107"/>
          <p:cNvSpPr/>
          <p:nvPr/>
        </p:nvSpPr>
        <p:spPr>
          <a:xfrm>
            <a:off x="2824884" y="6439164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89" name="TextBox 121"/>
          <p:cNvSpPr txBox="1"/>
          <p:nvPr/>
        </p:nvSpPr>
        <p:spPr>
          <a:xfrm>
            <a:off x="5967161" y="6189083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160828" y="8171425"/>
            <a:ext cx="6735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Business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70306" y="8515597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Marketing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180706" y="8863536"/>
            <a:ext cx="518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Word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85933" y="7634859"/>
            <a:ext cx="13227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FÄHIGKEITEN 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4" name="Parallélogramme 93"/>
          <p:cNvSpPr/>
          <p:nvPr/>
        </p:nvSpPr>
        <p:spPr>
          <a:xfrm>
            <a:off x="1054655" y="8196227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Parallélogramme 94"/>
          <p:cNvSpPr/>
          <p:nvPr/>
        </p:nvSpPr>
        <p:spPr>
          <a:xfrm>
            <a:off x="1054655" y="8560966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Parallélogramme 95"/>
          <p:cNvSpPr/>
          <p:nvPr/>
        </p:nvSpPr>
        <p:spPr>
          <a:xfrm>
            <a:off x="1054655" y="8906741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Parallélogramme 96"/>
          <p:cNvSpPr/>
          <p:nvPr/>
        </p:nvSpPr>
        <p:spPr>
          <a:xfrm>
            <a:off x="1054655" y="8196226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Parallélogramme 97"/>
          <p:cNvSpPr/>
          <p:nvPr/>
        </p:nvSpPr>
        <p:spPr>
          <a:xfrm>
            <a:off x="1054655" y="8560967"/>
            <a:ext cx="759350" cy="174678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Parallélogramme 98"/>
          <p:cNvSpPr/>
          <p:nvPr/>
        </p:nvSpPr>
        <p:spPr>
          <a:xfrm>
            <a:off x="1054655" y="8903353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192046" y="9228009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Excel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1" name="Parallélogramme 100"/>
          <p:cNvSpPr/>
          <p:nvPr/>
        </p:nvSpPr>
        <p:spPr>
          <a:xfrm>
            <a:off x="1048692" y="9271214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Parallélogramme 101"/>
          <p:cNvSpPr/>
          <p:nvPr/>
        </p:nvSpPr>
        <p:spPr>
          <a:xfrm>
            <a:off x="1048692" y="9267826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" name="Picture 7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2" y="10304219"/>
            <a:ext cx="243517" cy="243517"/>
          </a:xfrm>
          <a:prstGeom prst="rect">
            <a:avLst/>
          </a:prstGeom>
        </p:spPr>
      </p:pic>
      <p:pic>
        <p:nvPicPr>
          <p:cNvPr id="104" name="Picture 7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07" y="10332256"/>
            <a:ext cx="228123" cy="228121"/>
          </a:xfrm>
          <a:prstGeom prst="rect">
            <a:avLst/>
          </a:prstGeom>
        </p:spPr>
      </p:pic>
      <p:pic>
        <p:nvPicPr>
          <p:cNvPr id="105" name="Picture 8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19" y="10303376"/>
            <a:ext cx="280575" cy="280575"/>
          </a:xfrm>
          <a:prstGeom prst="rect">
            <a:avLst/>
          </a:prstGeom>
        </p:spPr>
      </p:pic>
      <p:pic>
        <p:nvPicPr>
          <p:cNvPr id="106" name="Picture 8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799" y="10295796"/>
            <a:ext cx="287435" cy="287435"/>
          </a:xfrm>
          <a:prstGeom prst="rect">
            <a:avLst/>
          </a:prstGeom>
        </p:spPr>
      </p:pic>
      <p:pic>
        <p:nvPicPr>
          <p:cNvPr id="107" name="Picture 8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07" y="10298220"/>
            <a:ext cx="294425" cy="274604"/>
          </a:xfrm>
          <a:prstGeom prst="rect">
            <a:avLst/>
          </a:prstGeom>
        </p:spPr>
      </p:pic>
      <p:sp>
        <p:nvSpPr>
          <p:cNvPr id="108" name="ZoneTexte 107"/>
          <p:cNvSpPr txBox="1"/>
          <p:nvPr/>
        </p:nvSpPr>
        <p:spPr>
          <a:xfrm>
            <a:off x="802259" y="9785014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HOBBYS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9" name="TextBox 133"/>
          <p:cNvSpPr txBox="1"/>
          <p:nvPr/>
        </p:nvSpPr>
        <p:spPr>
          <a:xfrm>
            <a:off x="5754679" y="9768825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110" name="Rectangle 40"/>
          <p:cNvSpPr/>
          <p:nvPr/>
        </p:nvSpPr>
        <p:spPr>
          <a:xfrm>
            <a:off x="2821334" y="10006420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111" name="TextBox 132"/>
          <p:cNvSpPr txBox="1"/>
          <p:nvPr/>
        </p:nvSpPr>
        <p:spPr>
          <a:xfrm>
            <a:off x="2821334" y="9756514"/>
            <a:ext cx="205749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UNIVERSITÄT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Grad</a:t>
            </a:r>
          </a:p>
        </p:txBody>
      </p:sp>
    </p:spTree>
    <p:extLst>
      <p:ext uri="{BB962C8B-B14F-4D97-AF65-F5344CB8AC3E}">
        <p14:creationId xmlns:p14="http://schemas.microsoft.com/office/powerpoint/2010/main" val="4567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321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2017-10-31T14:03:43Z</dcterms:created>
  <dcterms:modified xsi:type="dcterms:W3CDTF">2019-01-24T15:56:04Z</dcterms:modified>
</cp:coreProperties>
</file>