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B"/>
    <a:srgbClr val="5398E5"/>
    <a:srgbClr val="1A2F46"/>
    <a:srgbClr val="F8ADAC"/>
    <a:srgbClr val="F3A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30"/>
  </p:normalViewPr>
  <p:slideViewPr>
    <p:cSldViewPr snapToGrid="0" snapToObjects="1">
      <p:cViewPr>
        <p:scale>
          <a:sx n="86" d="100"/>
          <a:sy n="86" d="100"/>
        </p:scale>
        <p:origin x="1356" y="-2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46D0-2ECF-3442-B7CE-5769AE58445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8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687541" cy="10691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 flipV="1">
            <a:off x="1192695" y="-1"/>
            <a:ext cx="6366979" cy="2027583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 flipV="1">
            <a:off x="-1" y="0"/>
            <a:ext cx="4150581" cy="1423284"/>
          </a:xfrm>
          <a:prstGeom prst="rtTriangle">
            <a:avLst/>
          </a:prstGeom>
          <a:solidFill>
            <a:srgbClr val="1A2F4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9"/>
          <a:stretch/>
        </p:blipFill>
        <p:spPr>
          <a:xfrm>
            <a:off x="446881" y="384533"/>
            <a:ext cx="1628408" cy="164304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pSp>
        <p:nvGrpSpPr>
          <p:cNvPr id="10" name="Группа 14"/>
          <p:cNvGrpSpPr/>
          <p:nvPr/>
        </p:nvGrpSpPr>
        <p:grpSpPr>
          <a:xfrm>
            <a:off x="247682" y="9088123"/>
            <a:ext cx="2202827" cy="1374741"/>
            <a:chOff x="5165103" y="5202684"/>
            <a:chExt cx="2202827" cy="1374741"/>
          </a:xfrm>
        </p:grpSpPr>
        <p:sp>
          <p:nvSpPr>
            <p:cNvPr id="11" name="Равнобедренный треугольник 207"/>
            <p:cNvSpPr/>
            <p:nvPr/>
          </p:nvSpPr>
          <p:spPr>
            <a:xfrm>
              <a:off x="6588943" y="5768534"/>
              <a:ext cx="576064" cy="496607"/>
            </a:xfrm>
            <a:prstGeom prst="triangle">
              <a:avLst/>
            </a:prstGeom>
            <a:solidFill>
              <a:srgbClr val="F3A8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2" name="Равнобедренный треугольник 208"/>
            <p:cNvSpPr/>
            <p:nvPr/>
          </p:nvSpPr>
          <p:spPr>
            <a:xfrm>
              <a:off x="5165103" y="5202684"/>
              <a:ext cx="1232451" cy="1062458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3" name="Равнобедренный треугольник 209"/>
            <p:cNvSpPr/>
            <p:nvPr/>
          </p:nvSpPr>
          <p:spPr>
            <a:xfrm>
              <a:off x="5868863" y="5458156"/>
              <a:ext cx="936104" cy="806986"/>
            </a:xfrm>
            <a:prstGeom prst="triangle">
              <a:avLst/>
            </a:prstGeom>
            <a:solidFill>
              <a:srgbClr val="F8ADA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4" name="Равнобедренный треугольник 210"/>
            <p:cNvSpPr/>
            <p:nvPr/>
          </p:nvSpPr>
          <p:spPr>
            <a:xfrm>
              <a:off x="5267091" y="6400252"/>
              <a:ext cx="145936" cy="125807"/>
            </a:xfrm>
            <a:prstGeom prst="triangle">
              <a:avLst/>
            </a:prstGeom>
            <a:solidFill>
              <a:srgbClr val="F3A8A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5" name="Равнобедренный треугольник 211"/>
            <p:cNvSpPr/>
            <p:nvPr/>
          </p:nvSpPr>
          <p:spPr>
            <a:xfrm>
              <a:off x="5927057" y="6400252"/>
              <a:ext cx="145936" cy="125807"/>
            </a:xfrm>
            <a:prstGeom prst="triangle">
              <a:avLst/>
            </a:prstGeom>
            <a:solidFill>
              <a:srgbClr val="F8ADA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6" name="Равнобедренный треугольник 212"/>
            <p:cNvSpPr/>
            <p:nvPr/>
          </p:nvSpPr>
          <p:spPr>
            <a:xfrm>
              <a:off x="6587023" y="6400252"/>
              <a:ext cx="145936" cy="125807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7" name="TextBox 12"/>
            <p:cNvSpPr txBox="1"/>
            <p:nvPr/>
          </p:nvSpPr>
          <p:spPr>
            <a:xfrm>
              <a:off x="5375103" y="6361981"/>
              <a:ext cx="52770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A2F46"/>
                  </a:solidFill>
                </a:rPr>
                <a:t>Englisch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8" name="TextBox 213"/>
            <p:cNvSpPr txBox="1"/>
            <p:nvPr/>
          </p:nvSpPr>
          <p:spPr>
            <a:xfrm>
              <a:off x="6059983" y="6361981"/>
              <a:ext cx="5581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A2F46"/>
                  </a:solidFill>
                </a:rPr>
                <a:t>Spanisch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9" name="TextBox 214"/>
            <p:cNvSpPr txBox="1"/>
            <p:nvPr/>
          </p:nvSpPr>
          <p:spPr>
            <a:xfrm>
              <a:off x="6670302" y="6361981"/>
              <a:ext cx="69762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>
                  <a:solidFill>
                    <a:srgbClr val="1A2F46"/>
                  </a:solidFill>
                </a:rPr>
                <a:t>Französisch</a:t>
              </a:r>
              <a:r>
                <a:rPr lang="en-US" sz="800" b="1" dirty="0">
                  <a:solidFill>
                    <a:srgbClr val="1A2F46"/>
                  </a:solidFill>
                </a:rPr>
                <a:t> 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</p:grpSp>
      <p:sp>
        <p:nvSpPr>
          <p:cNvPr id="20" name="ZoneTexte 9"/>
          <p:cNvSpPr txBox="1"/>
          <p:nvPr/>
        </p:nvSpPr>
        <p:spPr>
          <a:xfrm>
            <a:off x="183379" y="857046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SPRACHEN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260541" y="8922493"/>
            <a:ext cx="2264943" cy="0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9"/>
          <p:cNvSpPr txBox="1"/>
          <p:nvPr/>
        </p:nvSpPr>
        <p:spPr>
          <a:xfrm>
            <a:off x="206357" y="6555669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FÄHIGKEITEN 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23" name="Группа 11"/>
          <p:cNvGrpSpPr/>
          <p:nvPr/>
        </p:nvGrpSpPr>
        <p:grpSpPr>
          <a:xfrm>
            <a:off x="186020" y="7174997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24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Social Media</a:t>
              </a:r>
            </a:p>
          </p:txBody>
        </p:sp>
        <p:grpSp>
          <p:nvGrpSpPr>
            <p:cNvPr id="25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50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1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2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3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4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5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6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6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43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4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5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8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9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7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36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7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8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9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0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1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2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8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29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0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1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2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3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4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5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57" name="Connecteur droit 56"/>
          <p:cNvCxnSpPr/>
          <p:nvPr/>
        </p:nvCxnSpPr>
        <p:spPr>
          <a:xfrm>
            <a:off x="294656" y="6907485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"/>
          <p:cNvSpPr txBox="1"/>
          <p:nvPr/>
        </p:nvSpPr>
        <p:spPr>
          <a:xfrm>
            <a:off x="203716" y="4456679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PERSÖNLICHKEIT 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95" name="Группа 11"/>
          <p:cNvGrpSpPr/>
          <p:nvPr/>
        </p:nvGrpSpPr>
        <p:grpSpPr>
          <a:xfrm>
            <a:off x="183379" y="5076007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96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rgbClr val="1A2F46"/>
                  </a:solidFill>
                </a:rPr>
                <a:t>K</a:t>
              </a:r>
              <a:r>
                <a:rPr lang="en-US" sz="1050" dirty="0" err="1" smtClean="0">
                  <a:solidFill>
                    <a:srgbClr val="1A2F46"/>
                  </a:solidFill>
                </a:rPr>
                <a:t>reativ</a:t>
              </a:r>
              <a:endParaRPr lang="en-US" sz="1050" dirty="0" smtClean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rgbClr val="1A2F46"/>
                  </a:solidFill>
                </a:rPr>
                <a:t>Organisiert</a:t>
              </a:r>
              <a:endParaRPr lang="en-US" sz="1050" dirty="0" smtClean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Ernst</a:t>
              </a:r>
              <a:endParaRPr lang="en-US" sz="1050" dirty="0" smtClean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Innovator</a:t>
              </a:r>
            </a:p>
          </p:txBody>
        </p:sp>
        <p:grpSp>
          <p:nvGrpSpPr>
            <p:cNvPr id="97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122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3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4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5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6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7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8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8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1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7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8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9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0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1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9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0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9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0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1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2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3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4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100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101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2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3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4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5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6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7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129" name="Connecteur droit 128"/>
          <p:cNvCxnSpPr/>
          <p:nvPr/>
        </p:nvCxnSpPr>
        <p:spPr>
          <a:xfrm>
            <a:off x="292015" y="4798221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ZoneTexte 9"/>
          <p:cNvSpPr txBox="1"/>
          <p:nvPr/>
        </p:nvSpPr>
        <p:spPr>
          <a:xfrm>
            <a:off x="184147" y="263050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K</a:t>
            </a:r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ONTAKT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31" name="Connecteur droit 130"/>
          <p:cNvCxnSpPr/>
          <p:nvPr/>
        </p:nvCxnSpPr>
        <p:spPr>
          <a:xfrm>
            <a:off x="248677" y="2969056"/>
            <a:ext cx="2264943" cy="0"/>
          </a:xfrm>
          <a:prstGeom prst="line">
            <a:avLst/>
          </a:prstGeom>
          <a:ln w="12700"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6"/>
          <p:cNvSpPr/>
          <p:nvPr/>
        </p:nvSpPr>
        <p:spPr>
          <a:xfrm>
            <a:off x="192922" y="3088081"/>
            <a:ext cx="2366947" cy="981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s-ES" sz="1100" dirty="0" err="1" smtClean="0">
                <a:solidFill>
                  <a:srgbClr val="1A2F46"/>
                </a:solidFill>
                <a:cs typeface="Arial" panose="020B0604020202020204" pitchFamily="34" charset="0"/>
              </a:rPr>
              <a:t>Telefon</a:t>
            </a:r>
            <a:r>
              <a:rPr lang="es-E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: </a:t>
            </a:r>
            <a:r>
              <a:rPr lang="es-E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000 111 333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err="1" smtClean="0">
                <a:solidFill>
                  <a:srgbClr val="1A2F46"/>
                </a:solidFill>
                <a:cs typeface="Arial" panose="020B0604020202020204" pitchFamily="34" charset="0"/>
              </a:rPr>
              <a:t>Adresse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: 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12 Street Name, 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Berlin</a:t>
            </a:r>
            <a:endParaRPr lang="en-US" sz="1100" dirty="0" smtClean="0">
              <a:solidFill>
                <a:srgbClr val="1A2F46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Email: name@mail.com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</p:txBody>
      </p:sp>
      <p:sp>
        <p:nvSpPr>
          <p:cNvPr id="133" name="ZoneTexte 9"/>
          <p:cNvSpPr txBox="1"/>
          <p:nvPr/>
        </p:nvSpPr>
        <p:spPr>
          <a:xfrm rot="1080404">
            <a:off x="3577701" y="792574"/>
            <a:ext cx="4861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1A2F46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Alice PERROTA</a:t>
            </a:r>
            <a:endParaRPr lang="fr-FR" sz="4000" b="1" dirty="0">
              <a:solidFill>
                <a:srgbClr val="1A2F46"/>
              </a:solidFill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34" name="ZoneTexte 9"/>
          <p:cNvSpPr txBox="1"/>
          <p:nvPr/>
        </p:nvSpPr>
        <p:spPr>
          <a:xfrm rot="1037713">
            <a:off x="2958629" y="1269394"/>
            <a:ext cx="432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BERUFSBEZEICHNUNG | </a:t>
            </a:r>
            <a:r>
              <a:rPr lang="fr-FR" sz="1400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5 </a:t>
            </a:r>
            <a:r>
              <a:rPr lang="fr-FR" sz="1400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JAHRE ERFAHRUNG </a:t>
            </a:r>
            <a:endParaRPr lang="fr-FR" sz="1400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2763189" y="832352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ZoneTexte 9"/>
          <p:cNvSpPr txBox="1"/>
          <p:nvPr/>
        </p:nvSpPr>
        <p:spPr>
          <a:xfrm rot="1051078">
            <a:off x="2766961" y="1613846"/>
            <a:ext cx="4704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odio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enim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semper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tortor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id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eleifend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mi ante vitae ex. </a:t>
            </a:r>
          </a:p>
        </p:txBody>
      </p:sp>
      <p:sp>
        <p:nvSpPr>
          <p:cNvPr id="139" name="TextBox 186"/>
          <p:cNvSpPr txBox="1"/>
          <p:nvPr/>
        </p:nvSpPr>
        <p:spPr>
          <a:xfrm rot="1046970">
            <a:off x="2694958" y="3299870"/>
            <a:ext cx="47176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BERUFSBEZEICHNUNG • </a:t>
            </a:r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UNTERNEHMEN </a:t>
            </a:r>
            <a:endParaRPr lang="en-US" sz="1050" b="1" dirty="0" smtClean="0">
              <a:solidFill>
                <a:srgbClr val="1A2F46"/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  <a:endParaRPr lang="en-US" sz="1050" dirty="0">
              <a:solidFill>
                <a:srgbClr val="1A2F46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0" name="ZoneTexte 9"/>
          <p:cNvSpPr txBox="1"/>
          <p:nvPr/>
        </p:nvSpPr>
        <p:spPr>
          <a:xfrm rot="1060430">
            <a:off x="2964933" y="2785938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BERUFSERFAHRUNGEN 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41" name="Connecteur droit 140"/>
          <p:cNvCxnSpPr/>
          <p:nvPr/>
        </p:nvCxnSpPr>
        <p:spPr>
          <a:xfrm>
            <a:off x="2769493" y="2364284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86"/>
          <p:cNvSpPr txBox="1"/>
          <p:nvPr/>
        </p:nvSpPr>
        <p:spPr>
          <a:xfrm rot="1046970">
            <a:off x="2707911" y="4306716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BERUFSBEZEICHNUNG • UNTERNEHMEN 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3" name="TextBox 186"/>
          <p:cNvSpPr txBox="1"/>
          <p:nvPr/>
        </p:nvSpPr>
        <p:spPr>
          <a:xfrm rot="1046970">
            <a:off x="2694958" y="5380532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BERUFSBEZEICHNUNG • UNTERNEHMEN 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4" name="TextBox 186"/>
          <p:cNvSpPr txBox="1"/>
          <p:nvPr/>
        </p:nvSpPr>
        <p:spPr>
          <a:xfrm rot="1046970">
            <a:off x="2745965" y="6541668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BERUFSBEZEICHNUNG • UNTERNEHMEN 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5" name="TextBox 186"/>
          <p:cNvSpPr txBox="1"/>
          <p:nvPr/>
        </p:nvSpPr>
        <p:spPr>
          <a:xfrm rot="1046970">
            <a:off x="2689906" y="8347200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GRAD </a:t>
            </a:r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UNIVERSITÄT </a:t>
            </a:r>
            <a:endParaRPr lang="fr-FR" sz="1050" b="1" i="0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</a:t>
            </a:r>
            <a:endParaRPr lang="fr-FR" sz="1050" dirty="0"/>
          </a:p>
        </p:txBody>
      </p:sp>
      <p:sp>
        <p:nvSpPr>
          <p:cNvPr id="146" name="ZoneTexte 9"/>
          <p:cNvSpPr txBox="1"/>
          <p:nvPr/>
        </p:nvSpPr>
        <p:spPr>
          <a:xfrm rot="1037713">
            <a:off x="2942754" y="7852629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AUSBILDUNG 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47" name="Connecteur droit 146"/>
          <p:cNvCxnSpPr/>
          <p:nvPr/>
        </p:nvCxnSpPr>
        <p:spPr>
          <a:xfrm>
            <a:off x="2747314" y="7430975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86"/>
          <p:cNvSpPr txBox="1"/>
          <p:nvPr/>
        </p:nvSpPr>
        <p:spPr>
          <a:xfrm rot="1046970">
            <a:off x="2656904" y="9129286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dirty="0">
                <a:ea typeface="Calibri" charset="0"/>
                <a:cs typeface="Calibri" charset="0"/>
              </a:rPr>
              <a:t>GRAD </a:t>
            </a:r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UNIVERSITÄT </a:t>
            </a:r>
            <a:endParaRPr lang="fr-FR" sz="1050" b="1" dirty="0"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</a:t>
            </a:r>
            <a:endParaRPr lang="fr-FR" sz="1050" dirty="0"/>
          </a:p>
        </p:txBody>
      </p:sp>
      <p:sp>
        <p:nvSpPr>
          <p:cNvPr id="149" name="Triangle rectangle 148"/>
          <p:cNvSpPr/>
          <p:nvPr/>
        </p:nvSpPr>
        <p:spPr>
          <a:xfrm>
            <a:off x="2696171" y="9274753"/>
            <a:ext cx="4749797" cy="1406522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2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320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2017-10-30T13:41:43Z</dcterms:created>
  <dcterms:modified xsi:type="dcterms:W3CDTF">2019-01-24T15:52:38Z</dcterms:modified>
</cp:coreProperties>
</file>