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A4A2"/>
    <a:srgbClr val="5EEEAF"/>
    <a:srgbClr val="D6D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630"/>
  </p:normalViewPr>
  <p:slideViewPr>
    <p:cSldViewPr snapToGrid="0" snapToObjects="1">
      <p:cViewPr>
        <p:scale>
          <a:sx n="98" d="100"/>
          <a:sy n="98" d="100"/>
        </p:scale>
        <p:origin x="1062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C691-2467-7049-B415-7D75175E25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3C691-2467-7049-B415-7D75175E257F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44B20-40BA-8C48-8CC5-5E8280B82A7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2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4582" cy="10691813"/>
          </a:xfrm>
          <a:prstGeom prst="rect">
            <a:avLst/>
          </a:prstGeom>
        </p:spPr>
      </p:pic>
      <p:sp>
        <p:nvSpPr>
          <p:cNvPr id="7" name="Rectangle à coins arrondis 6"/>
          <p:cNvSpPr/>
          <p:nvPr/>
        </p:nvSpPr>
        <p:spPr>
          <a:xfrm>
            <a:off x="260717" y="282700"/>
            <a:ext cx="7043147" cy="2891250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990050" y="433248"/>
            <a:ext cx="2889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latin typeface="Avenir Book" charset="0"/>
                <a:ea typeface="Avenir Book" charset="0"/>
                <a:cs typeface="Avenir Book" charset="0"/>
              </a:rPr>
              <a:t>Pierre MUNOZ</a:t>
            </a:r>
            <a:endParaRPr lang="fr-FR" sz="3200" b="1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990050" y="924581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Berufsbezeichnung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979283"/>
              </p:ext>
            </p:extLst>
          </p:nvPr>
        </p:nvGraphicFramePr>
        <p:xfrm>
          <a:off x="3052000" y="1356577"/>
          <a:ext cx="2435006" cy="5486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35006"/>
              </a:tblGrid>
              <a:tr h="152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12 Street</a:t>
                      </a:r>
                      <a:r>
                        <a:rPr lang="fr-FR" sz="12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 Name, </a:t>
                      </a:r>
                      <a:r>
                        <a:rPr lang="fr-FR" sz="12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Berlin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000 111 333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venir Book" charset="0"/>
                          <a:ea typeface="Avenir Book" charset="0"/>
                          <a:cs typeface="Avenir Book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66" y="553838"/>
            <a:ext cx="2025282" cy="1359764"/>
          </a:xfrm>
          <a:prstGeom prst="rect">
            <a:avLst/>
          </a:prstGeom>
        </p:spPr>
      </p:pic>
      <p:graphicFrame>
        <p:nvGraphicFramePr>
          <p:cNvPr id="1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368548"/>
              </p:ext>
            </p:extLst>
          </p:nvPr>
        </p:nvGraphicFramePr>
        <p:xfrm>
          <a:off x="374727" y="2473037"/>
          <a:ext cx="6683534" cy="816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83534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odio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enim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semper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tortor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eleifend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mi ante vitae ex.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374727" y="2043258"/>
            <a:ext cx="1391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ÜBER MICH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458544" y="2381812"/>
            <a:ext cx="6522297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à coins arrondis 16"/>
          <p:cNvSpPr/>
          <p:nvPr/>
        </p:nvSpPr>
        <p:spPr>
          <a:xfrm>
            <a:off x="260718" y="3289156"/>
            <a:ext cx="3793850" cy="4192299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574876" y="3737412"/>
            <a:ext cx="0" cy="3538983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02459"/>
              </p:ext>
            </p:extLst>
          </p:nvPr>
        </p:nvGraphicFramePr>
        <p:xfrm>
          <a:off x="829511" y="3827703"/>
          <a:ext cx="3225056" cy="3627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5056"/>
              </a:tblGrid>
              <a:tr h="978201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05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2935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endParaRPr kumimoji="0" lang="fr-FR" sz="105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2935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05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82935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UNTERNEHMEN – STADT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Berufsbezeichnung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05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359614" y="3385155"/>
            <a:ext cx="2638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BERUFSERFAHRUNGEN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443430" y="3737412"/>
            <a:ext cx="3362961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décagone 21"/>
          <p:cNvSpPr/>
          <p:nvPr/>
        </p:nvSpPr>
        <p:spPr>
          <a:xfrm>
            <a:off x="401522" y="4140773"/>
            <a:ext cx="346709" cy="345896"/>
          </a:xfrm>
          <a:prstGeom prst="dodecagon">
            <a:avLst/>
          </a:prstGeom>
          <a:solidFill>
            <a:srgbClr val="D6D0AF"/>
          </a:solidFill>
          <a:ln>
            <a:solidFill>
              <a:srgbClr val="D6D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3" name="Dodécagone 22"/>
          <p:cNvSpPr/>
          <p:nvPr/>
        </p:nvSpPr>
        <p:spPr>
          <a:xfrm>
            <a:off x="401522" y="4982428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24" name="Dodécagone 23"/>
          <p:cNvSpPr/>
          <p:nvPr/>
        </p:nvSpPr>
        <p:spPr>
          <a:xfrm>
            <a:off x="401522" y="5776694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25" name="Dodécagone 24"/>
          <p:cNvSpPr/>
          <p:nvPr/>
        </p:nvSpPr>
        <p:spPr>
          <a:xfrm>
            <a:off x="401522" y="6579182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4168426" y="3289157"/>
            <a:ext cx="3135438" cy="3111644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32"/>
          <p:cNvCxnSpPr/>
          <p:nvPr/>
        </p:nvCxnSpPr>
        <p:spPr>
          <a:xfrm>
            <a:off x="4426195" y="3737412"/>
            <a:ext cx="0" cy="2458881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866046"/>
              </p:ext>
            </p:extLst>
          </p:nvPr>
        </p:nvGraphicFramePr>
        <p:xfrm>
          <a:off x="4680830" y="3802060"/>
          <a:ext cx="2475672" cy="2351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5672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5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UNIVERSITÄT </a:t>
                      </a:r>
                      <a:r>
                        <a:rPr lang="fr-FR" sz="1100" b="0" i="0" baseline="0" dirty="0" smtClean="0">
                          <a:solidFill>
                            <a:srgbClr val="69A4A2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Grad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5" name="ZoneTexte 34"/>
          <p:cNvSpPr txBox="1"/>
          <p:nvPr/>
        </p:nvSpPr>
        <p:spPr>
          <a:xfrm>
            <a:off x="4312608" y="3385155"/>
            <a:ext cx="1572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AUSBILDUNG 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4252841" y="3737412"/>
            <a:ext cx="2805420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odécagone 36"/>
          <p:cNvSpPr/>
          <p:nvPr/>
        </p:nvSpPr>
        <p:spPr>
          <a:xfrm>
            <a:off x="4261482" y="4031747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38" name="Dodécagone 37"/>
          <p:cNvSpPr/>
          <p:nvPr/>
        </p:nvSpPr>
        <p:spPr>
          <a:xfrm>
            <a:off x="4252841" y="5147352"/>
            <a:ext cx="346709" cy="345896"/>
          </a:xfrm>
          <a:prstGeom prst="dodecagon">
            <a:avLst/>
          </a:prstGeom>
          <a:solidFill>
            <a:srgbClr val="D6D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4161749" y="6500895"/>
            <a:ext cx="3135438" cy="3429036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359031" y="6578923"/>
            <a:ext cx="2720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PERSÖNLICHE FÄHIGKEITEN</a:t>
            </a:r>
            <a:endParaRPr lang="fr-FR" sz="14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43" name="Tableau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56712"/>
              </p:ext>
            </p:extLst>
          </p:nvPr>
        </p:nvGraphicFramePr>
        <p:xfrm>
          <a:off x="4359031" y="7012527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4" name="Ellipse 43"/>
          <p:cNvSpPr/>
          <p:nvPr/>
        </p:nvSpPr>
        <p:spPr>
          <a:xfrm>
            <a:off x="5630546" y="7066101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857897" y="706612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085248" y="7066101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6312599" y="7070794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539950" y="706929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630546" y="7312303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857897" y="7312330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085248" y="7312303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6312599" y="731699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539950" y="731549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630546" y="7564502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857897" y="7564529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085248" y="7564502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312599" y="7569195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539950" y="756769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630546" y="783270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857897" y="7832735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085248" y="7832708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6312599" y="7837401"/>
            <a:ext cx="145684" cy="142406"/>
          </a:xfrm>
          <a:prstGeom prst="ellipse">
            <a:avLst/>
          </a:prstGeom>
          <a:solidFill>
            <a:srgbClr val="69A4A2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539950" y="783590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69A4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4312608" y="8233220"/>
            <a:ext cx="3098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Avenir Book" charset="0"/>
                <a:ea typeface="Avenir Book" charset="0"/>
                <a:cs typeface="Avenir Book" charset="0"/>
              </a:rPr>
              <a:t>PROFESSIONELLE FÄHIGKEITEN </a:t>
            </a:r>
            <a:endParaRPr lang="fr-FR" sz="14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69146"/>
              </p:ext>
            </p:extLst>
          </p:nvPr>
        </p:nvGraphicFramePr>
        <p:xfrm>
          <a:off x="4312608" y="8662858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Bing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Analytics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6" name="Ellipse 65"/>
          <p:cNvSpPr/>
          <p:nvPr/>
        </p:nvSpPr>
        <p:spPr>
          <a:xfrm>
            <a:off x="5584123" y="8737919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811474" y="8737946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038825" y="8737919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266176" y="8742612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493527" y="874111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584123" y="8984121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811474" y="8984148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038825" y="8984121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266176" y="8988814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493527" y="898731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584123" y="9236320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811474" y="9236347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038825" y="9236320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266176" y="9241013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493527" y="9239516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584123" y="9504526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811474" y="9504553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038825" y="9504526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6266176" y="9509219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6493527" y="9507722"/>
            <a:ext cx="145684" cy="142406"/>
          </a:xfrm>
          <a:prstGeom prst="ellipse">
            <a:avLst/>
          </a:prstGeom>
          <a:solidFill>
            <a:srgbClr val="5EEEAF"/>
          </a:solidFill>
          <a:ln>
            <a:solidFill>
              <a:srgbClr val="5EEE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322993" y="7590504"/>
            <a:ext cx="3727020" cy="1536024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7" name="Tableau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58200"/>
              </p:ext>
            </p:extLst>
          </p:nvPr>
        </p:nvGraphicFramePr>
        <p:xfrm>
          <a:off x="546854" y="7732987"/>
          <a:ext cx="3062744" cy="1155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15512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SPRACHEN</a:t>
                      </a:r>
                      <a:endParaRPr kumimoji="0" lang="fr-FR" sz="14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Englisch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Französisch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Spanisch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8" name="Rectangle 87"/>
          <p:cNvSpPr/>
          <p:nvPr/>
        </p:nvSpPr>
        <p:spPr>
          <a:xfrm>
            <a:off x="2349548" y="8093986"/>
            <a:ext cx="1260050" cy="159281"/>
          </a:xfrm>
          <a:prstGeom prst="rect">
            <a:avLst/>
          </a:prstGeom>
          <a:solidFill>
            <a:srgbClr val="5EE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349548" y="8378528"/>
            <a:ext cx="1260050" cy="159281"/>
          </a:xfrm>
          <a:prstGeom prst="rect">
            <a:avLst/>
          </a:prstGeom>
          <a:solidFill>
            <a:srgbClr val="5EE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349548" y="8668024"/>
            <a:ext cx="1260050" cy="159281"/>
          </a:xfrm>
          <a:prstGeom prst="rect">
            <a:avLst/>
          </a:prstGeom>
          <a:solidFill>
            <a:srgbClr val="5EE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349548" y="8093985"/>
            <a:ext cx="1026162" cy="159281"/>
          </a:xfrm>
          <a:prstGeom prst="rect">
            <a:avLst/>
          </a:prstGeom>
          <a:solidFill>
            <a:srgbClr val="69A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352682" y="8378528"/>
            <a:ext cx="873782" cy="159281"/>
          </a:xfrm>
          <a:prstGeom prst="rect">
            <a:avLst/>
          </a:prstGeom>
          <a:solidFill>
            <a:srgbClr val="69A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2352681" y="8668023"/>
            <a:ext cx="1162801" cy="159282"/>
          </a:xfrm>
          <a:prstGeom prst="rect">
            <a:avLst/>
          </a:prstGeom>
          <a:solidFill>
            <a:srgbClr val="69A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322993" y="9262289"/>
            <a:ext cx="3727020" cy="1211747"/>
          </a:xfrm>
          <a:prstGeom prst="roundRect">
            <a:avLst>
              <a:gd name="adj" fmla="val 17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546854" y="9352013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HOBBYS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96" name="Connecteur droit 95"/>
          <p:cNvCxnSpPr/>
          <p:nvPr/>
        </p:nvCxnSpPr>
        <p:spPr>
          <a:xfrm>
            <a:off x="487087" y="9704270"/>
            <a:ext cx="3319304" cy="0"/>
          </a:xfrm>
          <a:prstGeom prst="line">
            <a:avLst/>
          </a:prstGeom>
          <a:ln w="28575">
            <a:solidFill>
              <a:srgbClr val="69A4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480059" y="9821730"/>
            <a:ext cx="341429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05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05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05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05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05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05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05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05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266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2017-10-30T11:37:37Z</dcterms:created>
  <dcterms:modified xsi:type="dcterms:W3CDTF">2019-01-24T15:48:54Z</dcterms:modified>
</cp:coreProperties>
</file>