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 userDrawn="1">
          <p15:clr>
            <a:srgbClr val="A4A3A4"/>
          </p15:clr>
        </p15:guide>
        <p15:guide id="2" pos="23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008"/>
    <p:restoredTop sz="94661"/>
  </p:normalViewPr>
  <p:slideViewPr>
    <p:cSldViewPr snapToGrid="0" snapToObjects="1">
      <p:cViewPr>
        <p:scale>
          <a:sx n="98" d="100"/>
          <a:sy n="98" d="100"/>
        </p:scale>
        <p:origin x="1212" y="-3240"/>
      </p:cViewPr>
      <p:guideLst>
        <p:guide orient="horz" pos="3367"/>
        <p:guide pos="238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F092A-6D5A-2544-8208-75B8351E98E4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CF092A-6D5A-2544-8208-75B8351E98E4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6B7437-A5D9-334B-953A-ABCABB093424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5131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54996" cy="3817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" name="Rectangle 4"/>
          <p:cNvSpPr/>
          <p:nvPr/>
        </p:nvSpPr>
        <p:spPr>
          <a:xfrm>
            <a:off x="4679" y="10310073"/>
            <a:ext cx="7554996" cy="38174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" name="TextBox 10"/>
          <p:cNvSpPr txBox="1"/>
          <p:nvPr/>
        </p:nvSpPr>
        <p:spPr>
          <a:xfrm>
            <a:off x="495959" y="381740"/>
            <a:ext cx="705903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6600" dirty="0" smtClean="0"/>
              <a:t>Étienne SANDEIRA</a:t>
            </a:r>
            <a:endParaRPr lang="fr-FR" sz="6600" dirty="0"/>
          </a:p>
        </p:txBody>
      </p:sp>
      <p:sp>
        <p:nvSpPr>
          <p:cNvPr id="7" name="TextBox 11"/>
          <p:cNvSpPr txBox="1"/>
          <p:nvPr/>
        </p:nvSpPr>
        <p:spPr>
          <a:xfrm>
            <a:off x="2463454" y="1305307"/>
            <a:ext cx="262809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/>
              <a:t>Berufsbezeichnung</a:t>
            </a:r>
            <a:r>
              <a:rPr lang="en-US" sz="2400" dirty="0"/>
              <a:t> </a:t>
            </a:r>
            <a:endParaRPr lang="uk-UA" sz="2400" dirty="0"/>
          </a:p>
        </p:txBody>
      </p:sp>
      <p:pic>
        <p:nvPicPr>
          <p:cNvPr id="10" name="Picture 12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92" y="1802999"/>
            <a:ext cx="183037" cy="183037"/>
          </a:xfrm>
          <a:prstGeom prst="rect">
            <a:avLst/>
          </a:prstGeom>
        </p:spPr>
      </p:pic>
      <p:cxnSp>
        <p:nvCxnSpPr>
          <p:cNvPr id="13" name="Connecteur droit 12"/>
          <p:cNvCxnSpPr/>
          <p:nvPr/>
        </p:nvCxnSpPr>
        <p:spPr>
          <a:xfrm>
            <a:off x="124287" y="2117124"/>
            <a:ext cx="7264452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124287" y="1651686"/>
            <a:ext cx="237177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5016961" y="1643448"/>
            <a:ext cx="2371778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ZoneTexte 17"/>
          <p:cNvSpPr txBox="1"/>
          <p:nvPr/>
        </p:nvSpPr>
        <p:spPr>
          <a:xfrm>
            <a:off x="807307" y="1756017"/>
            <a:ext cx="962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000 111 333</a:t>
            </a:r>
            <a:endParaRPr lang="fr-FR" sz="1200" dirty="0"/>
          </a:p>
        </p:txBody>
      </p:sp>
      <p:pic>
        <p:nvPicPr>
          <p:cNvPr id="19" name="Picture 4" descr="Image result for mail icon 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1116" y="1800169"/>
            <a:ext cx="209379" cy="209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ZoneTexte 19"/>
          <p:cNvSpPr txBox="1"/>
          <p:nvPr/>
        </p:nvSpPr>
        <p:spPr>
          <a:xfrm>
            <a:off x="3054877" y="1756016"/>
            <a:ext cx="125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name@mail.com</a:t>
            </a:r>
            <a:endParaRPr lang="fr-FR" sz="1200" dirty="0"/>
          </a:p>
        </p:txBody>
      </p:sp>
      <p:pic>
        <p:nvPicPr>
          <p:cNvPr id="21" name="Picture 6" descr="Image result for HOUSE icon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3355" y="1802999"/>
            <a:ext cx="219054" cy="2190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ZoneTexte 21"/>
          <p:cNvSpPr txBox="1"/>
          <p:nvPr/>
        </p:nvSpPr>
        <p:spPr>
          <a:xfrm>
            <a:off x="5441444" y="1765843"/>
            <a:ext cx="16004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/>
              <a:t>12 Street Name, Berlin</a:t>
            </a:r>
            <a:endParaRPr lang="fr-FR" sz="1200" dirty="0"/>
          </a:p>
        </p:txBody>
      </p:sp>
      <p:sp>
        <p:nvSpPr>
          <p:cNvPr id="23" name="TextBox 22"/>
          <p:cNvSpPr txBox="1"/>
          <p:nvPr/>
        </p:nvSpPr>
        <p:spPr>
          <a:xfrm>
            <a:off x="66051" y="2594033"/>
            <a:ext cx="7256801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100" dirty="0" err="1">
                <a:ea typeface="Arial" charset="0"/>
                <a:cs typeface="Arial" charset="0"/>
              </a:rPr>
              <a:t>Lorem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ipsum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dolor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sit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amet</a:t>
            </a:r>
            <a:r>
              <a:rPr lang="fr-FR" sz="1100" dirty="0">
                <a:ea typeface="Arial" charset="0"/>
                <a:cs typeface="Arial" charset="0"/>
              </a:rPr>
              <a:t>, </a:t>
            </a:r>
            <a:r>
              <a:rPr lang="fr-FR" sz="1100" dirty="0" err="1">
                <a:ea typeface="Arial" charset="0"/>
                <a:cs typeface="Arial" charset="0"/>
              </a:rPr>
              <a:t>consectetur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adipiscing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elit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Morbi</a:t>
            </a:r>
            <a:r>
              <a:rPr lang="fr-FR" sz="1100" dirty="0">
                <a:ea typeface="Arial" charset="0"/>
                <a:cs typeface="Arial" charset="0"/>
              </a:rPr>
              <a:t> tristique </a:t>
            </a:r>
            <a:r>
              <a:rPr lang="fr-FR" sz="1100" dirty="0" err="1">
                <a:ea typeface="Arial" charset="0"/>
                <a:cs typeface="Arial" charset="0"/>
              </a:rPr>
              <a:t>sapien</a:t>
            </a:r>
            <a:r>
              <a:rPr lang="fr-FR" sz="1100" dirty="0">
                <a:ea typeface="Arial" charset="0"/>
                <a:cs typeface="Arial" charset="0"/>
              </a:rPr>
              <a:t> nec </a:t>
            </a:r>
            <a:r>
              <a:rPr lang="fr-FR" sz="1100" dirty="0" err="1">
                <a:ea typeface="Arial" charset="0"/>
                <a:cs typeface="Arial" charset="0"/>
              </a:rPr>
              <a:t>nulla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rutrum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imperdiet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Nullam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faucibus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augue</a:t>
            </a:r>
            <a:r>
              <a:rPr lang="fr-FR" sz="1100" dirty="0">
                <a:ea typeface="Arial" charset="0"/>
                <a:cs typeface="Arial" charset="0"/>
              </a:rPr>
              <a:t> id </a:t>
            </a:r>
            <a:r>
              <a:rPr lang="fr-FR" sz="1100" dirty="0" err="1">
                <a:ea typeface="Arial" charset="0"/>
                <a:cs typeface="Arial" charset="0"/>
              </a:rPr>
              <a:t>velit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luctus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maximus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Interdum</a:t>
            </a:r>
            <a:r>
              <a:rPr lang="fr-FR" sz="1100" dirty="0">
                <a:ea typeface="Arial" charset="0"/>
                <a:cs typeface="Arial" charset="0"/>
              </a:rPr>
              <a:t> et </a:t>
            </a:r>
            <a:r>
              <a:rPr lang="fr-FR" sz="1100" dirty="0" err="1">
                <a:ea typeface="Arial" charset="0"/>
                <a:cs typeface="Arial" charset="0"/>
              </a:rPr>
              <a:t>malesuada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fames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ac</a:t>
            </a:r>
            <a:r>
              <a:rPr lang="fr-FR" sz="1100" dirty="0">
                <a:ea typeface="Arial" charset="0"/>
                <a:cs typeface="Arial" charset="0"/>
              </a:rPr>
              <a:t> ante </a:t>
            </a:r>
            <a:r>
              <a:rPr lang="fr-FR" sz="1100" dirty="0" err="1">
                <a:ea typeface="Arial" charset="0"/>
                <a:cs typeface="Arial" charset="0"/>
              </a:rPr>
              <a:t>ipsum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primis</a:t>
            </a:r>
            <a:r>
              <a:rPr lang="fr-FR" sz="1100" dirty="0">
                <a:ea typeface="Arial" charset="0"/>
                <a:cs typeface="Arial" charset="0"/>
              </a:rPr>
              <a:t> in </a:t>
            </a:r>
            <a:r>
              <a:rPr lang="fr-FR" sz="1100" dirty="0" err="1">
                <a:ea typeface="Arial" charset="0"/>
                <a:cs typeface="Arial" charset="0"/>
              </a:rPr>
              <a:t>faucibus</a:t>
            </a:r>
            <a:r>
              <a:rPr lang="fr-FR" sz="1100" dirty="0">
                <a:ea typeface="Arial" charset="0"/>
                <a:cs typeface="Arial" charset="0"/>
              </a:rPr>
              <a:t>. </a:t>
            </a:r>
            <a:r>
              <a:rPr lang="fr-FR" sz="1100" dirty="0" err="1">
                <a:ea typeface="Arial" charset="0"/>
                <a:cs typeface="Arial" charset="0"/>
              </a:rPr>
              <a:t>Etiam</a:t>
            </a:r>
            <a:r>
              <a:rPr lang="fr-FR" sz="1100" dirty="0">
                <a:ea typeface="Arial" charset="0"/>
                <a:cs typeface="Arial" charset="0"/>
              </a:rPr>
              <a:t> bibendum, ante nec </a:t>
            </a:r>
            <a:r>
              <a:rPr lang="fr-FR" sz="1100" dirty="0" err="1">
                <a:ea typeface="Arial" charset="0"/>
                <a:cs typeface="Arial" charset="0"/>
              </a:rPr>
              <a:t>luctus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posuere</a:t>
            </a:r>
            <a:r>
              <a:rPr lang="fr-FR" sz="1100" dirty="0">
                <a:ea typeface="Arial" charset="0"/>
                <a:cs typeface="Arial" charset="0"/>
              </a:rPr>
              <a:t>, </a:t>
            </a:r>
            <a:r>
              <a:rPr lang="fr-FR" sz="1100" dirty="0" err="1">
                <a:ea typeface="Arial" charset="0"/>
                <a:cs typeface="Arial" charset="0"/>
              </a:rPr>
              <a:t>odio</a:t>
            </a:r>
            <a:r>
              <a:rPr lang="fr-FR" sz="1100" dirty="0">
                <a:ea typeface="Arial" charset="0"/>
                <a:cs typeface="Arial" charset="0"/>
              </a:rPr>
              <a:t> </a:t>
            </a:r>
            <a:r>
              <a:rPr lang="fr-FR" sz="1100" dirty="0" err="1">
                <a:ea typeface="Arial" charset="0"/>
                <a:cs typeface="Arial" charset="0"/>
              </a:rPr>
              <a:t>enim</a:t>
            </a:r>
            <a:r>
              <a:rPr lang="fr-FR" sz="1100" dirty="0">
                <a:ea typeface="Arial" charset="0"/>
                <a:cs typeface="Arial" charset="0"/>
              </a:rPr>
              <a:t> semper </a:t>
            </a:r>
            <a:r>
              <a:rPr lang="fr-FR" sz="1100" dirty="0" err="1">
                <a:ea typeface="Arial" charset="0"/>
                <a:cs typeface="Arial" charset="0"/>
              </a:rPr>
              <a:t>tortor</a:t>
            </a:r>
            <a:r>
              <a:rPr lang="fr-FR" sz="1100" dirty="0">
                <a:ea typeface="Arial" charset="0"/>
                <a:cs typeface="Arial" charset="0"/>
              </a:rPr>
              <a:t>, id </a:t>
            </a:r>
            <a:r>
              <a:rPr lang="fr-FR" sz="1100" dirty="0" err="1">
                <a:ea typeface="Arial" charset="0"/>
                <a:cs typeface="Arial" charset="0"/>
              </a:rPr>
              <a:t>eleifend</a:t>
            </a:r>
            <a:r>
              <a:rPr lang="fr-FR" sz="1100" dirty="0">
                <a:ea typeface="Arial" charset="0"/>
                <a:cs typeface="Arial" charset="0"/>
              </a:rPr>
              <a:t> mi ante vitae ex. </a:t>
            </a:r>
          </a:p>
        </p:txBody>
      </p:sp>
      <p:sp>
        <p:nvSpPr>
          <p:cNvPr id="24" name="ZoneTexte 23"/>
          <p:cNvSpPr txBox="1"/>
          <p:nvPr/>
        </p:nvSpPr>
        <p:spPr>
          <a:xfrm>
            <a:off x="66051" y="2224701"/>
            <a:ext cx="1212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Über</a:t>
            </a:r>
            <a:r>
              <a:rPr lang="fr-FR" dirty="0"/>
              <a:t> </a:t>
            </a:r>
            <a:r>
              <a:rPr lang="fr-FR" dirty="0" err="1"/>
              <a:t>mich</a:t>
            </a:r>
            <a:r>
              <a:rPr lang="fr-FR" dirty="0"/>
              <a:t> </a:t>
            </a:r>
          </a:p>
        </p:txBody>
      </p:sp>
      <p:sp>
        <p:nvSpPr>
          <p:cNvPr id="25" name="ZoneTexte 24"/>
          <p:cNvSpPr txBox="1"/>
          <p:nvPr/>
        </p:nvSpPr>
        <p:spPr>
          <a:xfrm>
            <a:off x="66051" y="3234021"/>
            <a:ext cx="12843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Ausbildung</a:t>
            </a:r>
            <a:r>
              <a:rPr lang="fr-FR" dirty="0"/>
              <a:t> </a:t>
            </a:r>
          </a:p>
        </p:txBody>
      </p:sp>
      <p:sp>
        <p:nvSpPr>
          <p:cNvPr id="26" name="Rectangle 25"/>
          <p:cNvSpPr/>
          <p:nvPr/>
        </p:nvSpPr>
        <p:spPr>
          <a:xfrm>
            <a:off x="159121" y="3679100"/>
            <a:ext cx="3473765" cy="1008230"/>
          </a:xfrm>
          <a:prstGeom prst="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27" name="TextBox 26"/>
          <p:cNvSpPr txBox="1"/>
          <p:nvPr/>
        </p:nvSpPr>
        <p:spPr>
          <a:xfrm>
            <a:off x="507241" y="3727303"/>
            <a:ext cx="1975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2014 – 2015</a:t>
            </a:r>
          </a:p>
        </p:txBody>
      </p:sp>
      <p:pic>
        <p:nvPicPr>
          <p:cNvPr id="28" name="Picture 14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8826" y="6831887"/>
            <a:ext cx="328824" cy="328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" name="Rectangle 29"/>
          <p:cNvSpPr/>
          <p:nvPr/>
        </p:nvSpPr>
        <p:spPr>
          <a:xfrm>
            <a:off x="401534" y="3986668"/>
            <a:ext cx="314749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GRAD –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UNIVERSITÄT 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/>
            </a:r>
            <a:b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</a:b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792576" y="3669405"/>
            <a:ext cx="3530276" cy="1008230"/>
          </a:xfrm>
          <a:prstGeom prst="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2" name="TextBox 26"/>
          <p:cNvSpPr txBox="1"/>
          <p:nvPr/>
        </p:nvSpPr>
        <p:spPr>
          <a:xfrm>
            <a:off x="4118069" y="3724006"/>
            <a:ext cx="1975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2014 – 2015</a:t>
            </a:r>
          </a:p>
        </p:txBody>
      </p:sp>
      <p:pic>
        <p:nvPicPr>
          <p:cNvPr id="33" name="Picture 14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58840" y="4849897"/>
            <a:ext cx="328824" cy="328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33"/>
          <p:cNvSpPr/>
          <p:nvPr/>
        </p:nvSpPr>
        <p:spPr>
          <a:xfrm>
            <a:off x="4012362" y="3983371"/>
            <a:ext cx="3140332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GRAD – </a:t>
            </a:r>
            <a:r>
              <a:rPr lang="en-US" sz="11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UNIVERSITÄT 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/>
            </a:r>
            <a:b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</a:b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ipsum dolor sit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1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</a:p>
        </p:txBody>
      </p:sp>
      <p:sp>
        <p:nvSpPr>
          <p:cNvPr id="35" name="ZoneTexte 34"/>
          <p:cNvSpPr txBox="1"/>
          <p:nvPr/>
        </p:nvSpPr>
        <p:spPr>
          <a:xfrm>
            <a:off x="100683" y="4845716"/>
            <a:ext cx="1999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Berufserfahrungen</a:t>
            </a:r>
            <a:r>
              <a:rPr lang="fr-FR" dirty="0"/>
              <a:t> 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342288" y="5298598"/>
            <a:ext cx="2641392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100" b="1" dirty="0">
                <a:solidFill>
                  <a:srgbClr val="262626"/>
                </a:solidFill>
                <a:cs typeface="Avenir Book"/>
              </a:rPr>
              <a:t>BERUFSBEZEICHNUNG </a:t>
            </a:r>
            <a:r>
              <a:rPr lang="fr-FR" sz="1100" b="1" dirty="0" smtClean="0">
                <a:solidFill>
                  <a:srgbClr val="262626"/>
                </a:solidFill>
                <a:cs typeface="Avenir Book"/>
              </a:rPr>
              <a:t>– UNTERNEHMEN </a:t>
            </a:r>
            <a:r>
              <a:rPr lang="fr-FR" sz="1100" dirty="0" smtClean="0">
                <a:solidFill>
                  <a:srgbClr val="262626"/>
                </a:solidFill>
                <a:cs typeface="Avenir Book"/>
              </a:rPr>
              <a:t/>
            </a:r>
            <a:br>
              <a:rPr lang="fr-FR" sz="1100" dirty="0" smtClean="0">
                <a:solidFill>
                  <a:srgbClr val="262626"/>
                </a:solidFill>
                <a:cs typeface="Avenir Book"/>
              </a:rPr>
            </a:br>
            <a:r>
              <a:rPr lang="fr-FR" sz="1100" dirty="0" err="1">
                <a:solidFill>
                  <a:srgbClr val="262626"/>
                </a:solidFill>
                <a:cs typeface="Avenir Book"/>
              </a:rPr>
              <a:t>Lorem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Interdum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endParaRPr lang="fr-FR" sz="1100" dirty="0" smtClean="0">
              <a:solidFill>
                <a:srgbClr val="262626"/>
              </a:solidFill>
              <a:cs typeface="Avenir Book"/>
            </a:endParaRPr>
          </a:p>
          <a:p>
            <a:pPr defTabSz="685800">
              <a:defRPr/>
            </a:pPr>
            <a:r>
              <a:rPr lang="fr-FR" sz="1100" dirty="0" smtClean="0">
                <a:solidFill>
                  <a:srgbClr val="262626"/>
                </a:solidFill>
                <a:cs typeface="Avenir Book"/>
              </a:rPr>
              <a:t>et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malesuada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 smtClean="0">
                <a:solidFill>
                  <a:srgbClr val="262626"/>
                </a:solidFill>
                <a:cs typeface="Avenir Book"/>
              </a:rPr>
              <a:t>fames</a:t>
            </a:r>
            <a:r>
              <a:rPr lang="fr-FR" sz="1100" dirty="0" smtClean="0">
                <a:solidFill>
                  <a:srgbClr val="262626"/>
                </a:solidFill>
                <a:cs typeface="Avenir Book"/>
              </a:rPr>
              <a:t>.</a:t>
            </a:r>
          </a:p>
          <a:p>
            <a:pPr defTabSz="685800">
              <a:defRPr/>
            </a:pPr>
            <a:endParaRPr lang="fr-FR" sz="1100" dirty="0">
              <a:solidFill>
                <a:srgbClr val="262626"/>
              </a:solidFill>
              <a:cs typeface="Avenir Book"/>
            </a:endParaRPr>
          </a:p>
          <a:p>
            <a:pPr defTabSz="685800">
              <a:defRPr/>
            </a:pPr>
            <a:r>
              <a:rPr lang="fr-FR" sz="1100" b="1" dirty="0">
                <a:solidFill>
                  <a:srgbClr val="262626"/>
                </a:solidFill>
                <a:cs typeface="Avenir Book"/>
              </a:rPr>
              <a:t>BERUFSBEZEICHNUNG – UNTERNEHMEN 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/>
            </a:r>
            <a:br>
              <a:rPr lang="fr-FR" sz="1100" dirty="0">
                <a:solidFill>
                  <a:srgbClr val="262626"/>
                </a:solidFill>
                <a:cs typeface="Avenir Book"/>
              </a:rPr>
            </a:br>
            <a:r>
              <a:rPr lang="fr-FR" sz="1100" dirty="0" err="1">
                <a:solidFill>
                  <a:srgbClr val="262626"/>
                </a:solidFill>
                <a:cs typeface="Avenir Book"/>
              </a:rPr>
              <a:t>Lorem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Interdum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</a:p>
          <a:p>
            <a:pPr defTabSz="685800">
              <a:defRPr/>
            </a:pPr>
            <a:r>
              <a:rPr lang="fr-FR" sz="1100" dirty="0">
                <a:solidFill>
                  <a:srgbClr val="262626"/>
                </a:solidFill>
                <a:cs typeface="Avenir Book"/>
              </a:rPr>
              <a:t>et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malesuada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fames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</a:t>
            </a:r>
          </a:p>
          <a:p>
            <a:pPr defTabSz="685800">
              <a:defRPr/>
            </a:pPr>
            <a:endParaRPr lang="fr-FR" sz="1100" dirty="0" smtClean="0">
              <a:solidFill>
                <a:srgbClr val="262626"/>
              </a:solidFill>
              <a:cs typeface="Avenir Book"/>
            </a:endParaRPr>
          </a:p>
          <a:p>
            <a:pPr defTabSz="685800">
              <a:defRPr/>
            </a:pPr>
            <a:r>
              <a:rPr lang="fr-FR" sz="1100" b="1" dirty="0">
                <a:solidFill>
                  <a:srgbClr val="262626"/>
                </a:solidFill>
                <a:cs typeface="Avenir Book"/>
              </a:rPr>
              <a:t>BERUFSBEZEICHNUNG – UNTERNEHMEN 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/>
            </a:r>
            <a:br>
              <a:rPr lang="fr-FR" sz="1100" dirty="0">
                <a:solidFill>
                  <a:srgbClr val="262626"/>
                </a:solidFill>
                <a:cs typeface="Avenir Book"/>
              </a:rPr>
            </a:br>
            <a:r>
              <a:rPr lang="fr-FR" sz="1100" dirty="0" err="1">
                <a:solidFill>
                  <a:srgbClr val="262626"/>
                </a:solidFill>
                <a:cs typeface="Avenir Book"/>
              </a:rPr>
              <a:t>Lorem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Interdum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</a:p>
          <a:p>
            <a:pPr defTabSz="685800">
              <a:defRPr/>
            </a:pPr>
            <a:r>
              <a:rPr lang="fr-FR" sz="1100" dirty="0">
                <a:solidFill>
                  <a:srgbClr val="262626"/>
                </a:solidFill>
                <a:cs typeface="Avenir Book"/>
              </a:rPr>
              <a:t>et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malesuada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fames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</a:t>
            </a:r>
          </a:p>
          <a:p>
            <a:pPr defTabSz="685800">
              <a:defRPr/>
            </a:pPr>
            <a:endParaRPr lang="fr-FR" sz="1100" dirty="0">
              <a:solidFill>
                <a:srgbClr val="262626"/>
              </a:solidFill>
              <a:cs typeface="Avenir Book"/>
            </a:endParaRPr>
          </a:p>
          <a:p>
            <a:pPr defTabSz="685800">
              <a:defRPr/>
            </a:pPr>
            <a:r>
              <a:rPr lang="fr-FR" sz="1100" b="1" dirty="0">
                <a:solidFill>
                  <a:srgbClr val="262626"/>
                </a:solidFill>
                <a:cs typeface="Avenir Book"/>
              </a:rPr>
              <a:t>BERUFSBEZEICHNUNG – UNTERNEHMEN 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/>
            </a:r>
            <a:br>
              <a:rPr lang="fr-FR" sz="1100" dirty="0">
                <a:solidFill>
                  <a:srgbClr val="262626"/>
                </a:solidFill>
                <a:cs typeface="Avenir Book"/>
              </a:rPr>
            </a:br>
            <a:r>
              <a:rPr lang="fr-FR" sz="1100" dirty="0" err="1">
                <a:solidFill>
                  <a:srgbClr val="262626"/>
                </a:solidFill>
                <a:cs typeface="Avenir Book"/>
              </a:rPr>
              <a:t>Lorem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Interdum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</a:p>
          <a:p>
            <a:pPr defTabSz="685800">
              <a:defRPr/>
            </a:pPr>
            <a:r>
              <a:rPr lang="fr-FR" sz="1100" dirty="0">
                <a:solidFill>
                  <a:srgbClr val="262626"/>
                </a:solidFill>
                <a:cs typeface="Avenir Book"/>
              </a:rPr>
              <a:t>et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malesuada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100" dirty="0" err="1">
                <a:solidFill>
                  <a:srgbClr val="262626"/>
                </a:solidFill>
                <a:cs typeface="Avenir Book"/>
              </a:rPr>
              <a:t>fames</a:t>
            </a:r>
            <a:r>
              <a:rPr lang="fr-FR" sz="1100" dirty="0">
                <a:solidFill>
                  <a:srgbClr val="262626"/>
                </a:solidFill>
                <a:cs typeface="Avenir Book"/>
              </a:rPr>
              <a:t>.</a:t>
            </a:r>
          </a:p>
          <a:p>
            <a:pPr defTabSz="685800">
              <a:defRPr/>
            </a:pPr>
            <a:endParaRPr lang="fr-FR" sz="1100" dirty="0">
              <a:solidFill>
                <a:srgbClr val="262626"/>
              </a:solidFill>
              <a:cs typeface="Avenir Book"/>
            </a:endParaRPr>
          </a:p>
          <a:p>
            <a:pPr defTabSz="685800">
              <a:defRPr/>
            </a:pPr>
            <a:endParaRPr lang="fr-FR" sz="1100" dirty="0">
              <a:solidFill>
                <a:srgbClr val="262626"/>
              </a:solidFill>
              <a:cs typeface="Avenir Book"/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99816" y="5391093"/>
            <a:ext cx="1122925" cy="286116"/>
          </a:xfrm>
          <a:prstGeom prst="rect">
            <a:avLst/>
          </a:prstGeom>
          <a:solidFill>
            <a:srgbClr val="ECE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38" name="TextBox 35"/>
          <p:cNvSpPr txBox="1"/>
          <p:nvPr/>
        </p:nvSpPr>
        <p:spPr>
          <a:xfrm>
            <a:off x="311961" y="5368589"/>
            <a:ext cx="12485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ea typeface="Dotum" panose="020B0600000101010101" pitchFamily="34" charset="-127"/>
              </a:rPr>
              <a:t>2010-2015</a:t>
            </a:r>
            <a:endParaRPr lang="fr-FR" sz="1400" dirty="0">
              <a:ea typeface="Dotum" panose="020B0600000101010101" pitchFamily="34" charset="-127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99816" y="6547628"/>
            <a:ext cx="1122925" cy="286116"/>
          </a:xfrm>
          <a:prstGeom prst="rect">
            <a:avLst/>
          </a:prstGeom>
          <a:solidFill>
            <a:srgbClr val="ECE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>
              <a:solidFill>
                <a:schemeClr val="tx1"/>
              </a:solidFill>
            </a:endParaRPr>
          </a:p>
        </p:txBody>
      </p:sp>
      <p:sp>
        <p:nvSpPr>
          <p:cNvPr id="40" name="TextBox 35"/>
          <p:cNvSpPr txBox="1"/>
          <p:nvPr/>
        </p:nvSpPr>
        <p:spPr>
          <a:xfrm>
            <a:off x="311961" y="6525124"/>
            <a:ext cx="12485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ea typeface="Dotum" panose="020B0600000101010101" pitchFamily="34" charset="-127"/>
              </a:rPr>
              <a:t>2010-2015</a:t>
            </a:r>
            <a:endParaRPr lang="fr-FR" sz="1400" dirty="0">
              <a:ea typeface="Dotum" panose="020B0600000101010101" pitchFamily="34" charset="-127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186106" y="7726010"/>
            <a:ext cx="1122925" cy="286116"/>
          </a:xfrm>
          <a:prstGeom prst="rect">
            <a:avLst/>
          </a:prstGeom>
          <a:solidFill>
            <a:srgbClr val="ECE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42" name="TextBox 35"/>
          <p:cNvSpPr txBox="1"/>
          <p:nvPr/>
        </p:nvSpPr>
        <p:spPr>
          <a:xfrm>
            <a:off x="298251" y="7703506"/>
            <a:ext cx="12485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ea typeface="Dotum" panose="020B0600000101010101" pitchFamily="34" charset="-127"/>
              </a:rPr>
              <a:t>2010-2015</a:t>
            </a:r>
            <a:endParaRPr lang="fr-FR" sz="1400" dirty="0">
              <a:ea typeface="Dotum" panose="020B0600000101010101" pitchFamily="34" charset="-127"/>
            </a:endParaRPr>
          </a:p>
        </p:txBody>
      </p:sp>
      <p:pic>
        <p:nvPicPr>
          <p:cNvPr id="43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776" y="5809161"/>
            <a:ext cx="373122" cy="373122"/>
          </a:xfrm>
          <a:prstGeom prst="rect">
            <a:avLst/>
          </a:prstGeom>
        </p:spPr>
      </p:pic>
      <p:pic>
        <p:nvPicPr>
          <p:cNvPr id="44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065" y="6984520"/>
            <a:ext cx="373122" cy="373122"/>
          </a:xfrm>
          <a:prstGeom prst="rect">
            <a:avLst/>
          </a:prstGeom>
        </p:spPr>
      </p:pic>
      <p:pic>
        <p:nvPicPr>
          <p:cNvPr id="45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21" y="8107320"/>
            <a:ext cx="373122" cy="373122"/>
          </a:xfrm>
          <a:prstGeom prst="rect">
            <a:avLst/>
          </a:prstGeom>
        </p:spPr>
      </p:pic>
      <p:sp>
        <p:nvSpPr>
          <p:cNvPr id="46" name="ZoneTexte 45"/>
          <p:cNvSpPr txBox="1"/>
          <p:nvPr/>
        </p:nvSpPr>
        <p:spPr>
          <a:xfrm>
            <a:off x="482972" y="6124432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Logo</a:t>
            </a:r>
            <a:endParaRPr lang="fr-FR" sz="1000" dirty="0"/>
          </a:p>
        </p:txBody>
      </p:sp>
      <p:sp>
        <p:nvSpPr>
          <p:cNvPr id="47" name="ZoneTexte 46"/>
          <p:cNvSpPr txBox="1"/>
          <p:nvPr/>
        </p:nvSpPr>
        <p:spPr>
          <a:xfrm>
            <a:off x="462164" y="7299791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Logo</a:t>
            </a:r>
            <a:endParaRPr lang="fr-FR" sz="1000" dirty="0"/>
          </a:p>
        </p:txBody>
      </p:sp>
      <p:sp>
        <p:nvSpPr>
          <p:cNvPr id="48" name="ZoneTexte 47"/>
          <p:cNvSpPr txBox="1"/>
          <p:nvPr/>
        </p:nvSpPr>
        <p:spPr>
          <a:xfrm>
            <a:off x="462164" y="8435061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Logo</a:t>
            </a:r>
            <a:endParaRPr lang="fr-FR" sz="1000" dirty="0"/>
          </a:p>
        </p:txBody>
      </p:sp>
      <p:sp>
        <p:nvSpPr>
          <p:cNvPr id="51" name="ZoneTexte 50"/>
          <p:cNvSpPr txBox="1"/>
          <p:nvPr/>
        </p:nvSpPr>
        <p:spPr>
          <a:xfrm>
            <a:off x="5857643" y="4816959"/>
            <a:ext cx="13082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Fähigkeiten</a:t>
            </a:r>
            <a:r>
              <a:rPr lang="fr-FR" dirty="0"/>
              <a:t> </a:t>
            </a:r>
          </a:p>
        </p:txBody>
      </p:sp>
      <p:sp>
        <p:nvSpPr>
          <p:cNvPr id="52" name="TextBox 45"/>
          <p:cNvSpPr txBox="1"/>
          <p:nvPr/>
        </p:nvSpPr>
        <p:spPr>
          <a:xfrm>
            <a:off x="4118069" y="5278602"/>
            <a:ext cx="138056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smtClean="0"/>
              <a:t>Photoshop CS</a:t>
            </a:r>
          </a:p>
          <a:p>
            <a:pPr algn="r"/>
            <a:endParaRPr lang="en-US" sz="800" dirty="0"/>
          </a:p>
          <a:p>
            <a:pPr algn="r"/>
            <a:r>
              <a:rPr lang="en-US" sz="1100" dirty="0" smtClean="0"/>
              <a:t>PHP MySQL</a:t>
            </a:r>
          </a:p>
          <a:p>
            <a:pPr algn="r"/>
            <a:endParaRPr lang="en-US" sz="800" dirty="0"/>
          </a:p>
          <a:p>
            <a:pPr algn="r"/>
            <a:r>
              <a:rPr lang="en-US" sz="1100" dirty="0" smtClean="0"/>
              <a:t>Google AdWords</a:t>
            </a:r>
          </a:p>
          <a:p>
            <a:pPr algn="r"/>
            <a:endParaRPr lang="en-US" sz="800" dirty="0"/>
          </a:p>
          <a:p>
            <a:pPr algn="r"/>
            <a:r>
              <a:rPr lang="en-US" sz="1100" dirty="0" smtClean="0"/>
              <a:t>Ruby </a:t>
            </a:r>
            <a:r>
              <a:rPr lang="en-US" sz="1100" smtClean="0"/>
              <a:t>On Rails</a:t>
            </a:r>
            <a:endParaRPr lang="en-US" sz="1100" dirty="0" smtClean="0"/>
          </a:p>
          <a:p>
            <a:pPr algn="r"/>
            <a:endParaRPr lang="en-US" sz="800" dirty="0"/>
          </a:p>
          <a:p>
            <a:pPr algn="r"/>
            <a:r>
              <a:rPr lang="en-US" sz="1100" dirty="0" smtClean="0"/>
              <a:t>Analytics Omniture</a:t>
            </a:r>
          </a:p>
          <a:p>
            <a:pPr algn="r"/>
            <a:endParaRPr lang="uk-UA" sz="1100" dirty="0"/>
          </a:p>
        </p:txBody>
      </p:sp>
      <p:sp>
        <p:nvSpPr>
          <p:cNvPr id="57" name="Rectangle 56"/>
          <p:cNvSpPr/>
          <p:nvPr/>
        </p:nvSpPr>
        <p:spPr>
          <a:xfrm>
            <a:off x="5555059" y="5357019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8" name="Rectangle 57"/>
          <p:cNvSpPr/>
          <p:nvPr/>
        </p:nvSpPr>
        <p:spPr>
          <a:xfrm>
            <a:off x="5550035" y="5350983"/>
            <a:ext cx="1077704" cy="12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59" name="Rectangle 58"/>
          <p:cNvSpPr/>
          <p:nvPr/>
        </p:nvSpPr>
        <p:spPr>
          <a:xfrm>
            <a:off x="5550035" y="5645558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0" name="Rectangle 59"/>
          <p:cNvSpPr/>
          <p:nvPr/>
        </p:nvSpPr>
        <p:spPr>
          <a:xfrm>
            <a:off x="5545011" y="5637538"/>
            <a:ext cx="1188000" cy="12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1" name="Rectangle 60"/>
          <p:cNvSpPr/>
          <p:nvPr/>
        </p:nvSpPr>
        <p:spPr>
          <a:xfrm>
            <a:off x="5550035" y="5934097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2" name="Rectangle 61"/>
          <p:cNvSpPr/>
          <p:nvPr/>
        </p:nvSpPr>
        <p:spPr>
          <a:xfrm>
            <a:off x="5545011" y="5928061"/>
            <a:ext cx="1296000" cy="12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3" name="Rectangle 62"/>
          <p:cNvSpPr/>
          <p:nvPr/>
        </p:nvSpPr>
        <p:spPr>
          <a:xfrm>
            <a:off x="5550035" y="6221254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4" name="Rectangle 63"/>
          <p:cNvSpPr/>
          <p:nvPr/>
        </p:nvSpPr>
        <p:spPr>
          <a:xfrm>
            <a:off x="5545011" y="6213691"/>
            <a:ext cx="975600" cy="12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5" name="Rectangle 64"/>
          <p:cNvSpPr/>
          <p:nvPr/>
        </p:nvSpPr>
        <p:spPr>
          <a:xfrm>
            <a:off x="5550035" y="6507626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66" name="Rectangle 65"/>
          <p:cNvSpPr/>
          <p:nvPr/>
        </p:nvSpPr>
        <p:spPr>
          <a:xfrm>
            <a:off x="5545011" y="6499606"/>
            <a:ext cx="1512000" cy="126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67" name="Picture 2" descr="Image result for award icon 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8250" y="3603353"/>
            <a:ext cx="355627" cy="355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8" name="Picture 2" descr="Image result for award icon 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74460" y="3597343"/>
            <a:ext cx="348392" cy="34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Rectangle 68"/>
          <p:cNvSpPr/>
          <p:nvPr/>
        </p:nvSpPr>
        <p:spPr>
          <a:xfrm>
            <a:off x="186106" y="8896614"/>
            <a:ext cx="1122925" cy="286116"/>
          </a:xfrm>
          <a:prstGeom prst="rect">
            <a:avLst/>
          </a:prstGeom>
          <a:solidFill>
            <a:srgbClr val="ECE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pic>
        <p:nvPicPr>
          <p:cNvPr id="70" name="Picture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421" y="9277924"/>
            <a:ext cx="373122" cy="373122"/>
          </a:xfrm>
          <a:prstGeom prst="rect">
            <a:avLst/>
          </a:prstGeom>
        </p:spPr>
      </p:pic>
      <p:sp>
        <p:nvSpPr>
          <p:cNvPr id="71" name="ZoneTexte 70"/>
          <p:cNvSpPr txBox="1"/>
          <p:nvPr/>
        </p:nvSpPr>
        <p:spPr>
          <a:xfrm>
            <a:off x="462164" y="9605665"/>
            <a:ext cx="43473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Logo</a:t>
            </a:r>
            <a:endParaRPr lang="fr-FR" sz="1000" dirty="0"/>
          </a:p>
        </p:txBody>
      </p:sp>
      <p:sp>
        <p:nvSpPr>
          <p:cNvPr id="72" name="TextBox 35"/>
          <p:cNvSpPr txBox="1"/>
          <p:nvPr/>
        </p:nvSpPr>
        <p:spPr>
          <a:xfrm>
            <a:off x="282388" y="8888105"/>
            <a:ext cx="124852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dirty="0" smtClean="0">
                <a:ea typeface="Dotum" panose="020B0600000101010101" pitchFamily="34" charset="-127"/>
              </a:rPr>
              <a:t>2010-2015</a:t>
            </a:r>
            <a:endParaRPr lang="fr-FR" sz="1400" dirty="0">
              <a:ea typeface="Dotum" panose="020B0600000101010101" pitchFamily="34" charset="-127"/>
            </a:endParaRPr>
          </a:p>
        </p:txBody>
      </p:sp>
      <p:sp>
        <p:nvSpPr>
          <p:cNvPr id="73" name="ZoneTexte 72"/>
          <p:cNvSpPr txBox="1"/>
          <p:nvPr/>
        </p:nvSpPr>
        <p:spPr>
          <a:xfrm>
            <a:off x="5857643" y="6793170"/>
            <a:ext cx="15440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/>
              <a:t>Persönlichkeit</a:t>
            </a:r>
            <a:r>
              <a:rPr lang="fr-FR" dirty="0"/>
              <a:t> </a:t>
            </a:r>
          </a:p>
        </p:txBody>
      </p:sp>
      <p:sp>
        <p:nvSpPr>
          <p:cNvPr id="74" name="Rectangle 73"/>
          <p:cNvSpPr/>
          <p:nvPr/>
        </p:nvSpPr>
        <p:spPr>
          <a:xfrm>
            <a:off x="5555059" y="7333230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5" name="Rectangle 74"/>
          <p:cNvSpPr/>
          <p:nvPr/>
        </p:nvSpPr>
        <p:spPr>
          <a:xfrm>
            <a:off x="5550035" y="7327194"/>
            <a:ext cx="1077704" cy="126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6" name="Rectangle 75"/>
          <p:cNvSpPr/>
          <p:nvPr/>
        </p:nvSpPr>
        <p:spPr>
          <a:xfrm>
            <a:off x="5550035" y="7621769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7" name="Rectangle 76"/>
          <p:cNvSpPr/>
          <p:nvPr/>
        </p:nvSpPr>
        <p:spPr>
          <a:xfrm>
            <a:off x="5545011" y="7613749"/>
            <a:ext cx="1188000" cy="126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8" name="Rectangle 77"/>
          <p:cNvSpPr/>
          <p:nvPr/>
        </p:nvSpPr>
        <p:spPr>
          <a:xfrm>
            <a:off x="5550035" y="7910308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79" name="Rectangle 78"/>
          <p:cNvSpPr/>
          <p:nvPr/>
        </p:nvSpPr>
        <p:spPr>
          <a:xfrm>
            <a:off x="5545011" y="7904272"/>
            <a:ext cx="1296000" cy="126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0" name="Rectangle 79"/>
          <p:cNvSpPr/>
          <p:nvPr/>
        </p:nvSpPr>
        <p:spPr>
          <a:xfrm>
            <a:off x="5550035" y="8197465"/>
            <a:ext cx="1620000" cy="108000"/>
          </a:xfrm>
          <a:prstGeom prst="rect">
            <a:avLst/>
          </a:prstGeom>
          <a:noFill/>
          <a:ln>
            <a:solidFill>
              <a:schemeClr val="tx1">
                <a:lumMod val="75000"/>
                <a:lumOff val="25000"/>
              </a:schemeClr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1" name="Rectangle 80"/>
          <p:cNvSpPr/>
          <p:nvPr/>
        </p:nvSpPr>
        <p:spPr>
          <a:xfrm>
            <a:off x="5545011" y="8189902"/>
            <a:ext cx="975600" cy="126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84" name="TextBox 45"/>
          <p:cNvSpPr txBox="1"/>
          <p:nvPr/>
        </p:nvSpPr>
        <p:spPr>
          <a:xfrm>
            <a:off x="4078276" y="7266192"/>
            <a:ext cx="1380564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 err="1" smtClean="0"/>
              <a:t>Kreativ</a:t>
            </a:r>
            <a:endParaRPr lang="en-US" sz="1100" dirty="0" smtClean="0"/>
          </a:p>
          <a:p>
            <a:pPr algn="r"/>
            <a:endParaRPr lang="en-US" sz="800" dirty="0"/>
          </a:p>
          <a:p>
            <a:pPr algn="r"/>
            <a:r>
              <a:rPr lang="en-US" sz="1100" dirty="0" err="1" smtClean="0"/>
              <a:t>Organisiert</a:t>
            </a:r>
            <a:endParaRPr lang="en-US" sz="1100" dirty="0" smtClean="0"/>
          </a:p>
          <a:p>
            <a:pPr algn="r"/>
            <a:endParaRPr lang="en-US" sz="800" dirty="0"/>
          </a:p>
          <a:p>
            <a:pPr algn="r"/>
            <a:r>
              <a:rPr lang="en-US" sz="1100" dirty="0" err="1" smtClean="0"/>
              <a:t>Führung</a:t>
            </a:r>
            <a:endParaRPr lang="en-US" sz="1100" dirty="0" smtClean="0"/>
          </a:p>
          <a:p>
            <a:pPr algn="r"/>
            <a:endParaRPr lang="en-US" sz="800" dirty="0"/>
          </a:p>
          <a:p>
            <a:pPr algn="r"/>
            <a:r>
              <a:rPr lang="en-US" sz="1100" dirty="0" err="1" smtClean="0"/>
              <a:t>Kommunikativ</a:t>
            </a:r>
            <a:endParaRPr lang="en-US" sz="1100" dirty="0" smtClean="0"/>
          </a:p>
        </p:txBody>
      </p:sp>
      <p:sp>
        <p:nvSpPr>
          <p:cNvPr id="85" name="ZoneTexte 84"/>
          <p:cNvSpPr txBox="1"/>
          <p:nvPr/>
        </p:nvSpPr>
        <p:spPr>
          <a:xfrm>
            <a:off x="6219134" y="8518283"/>
            <a:ext cx="10551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Sprachen</a:t>
            </a:r>
            <a:endParaRPr lang="fr-FR" dirty="0"/>
          </a:p>
        </p:txBody>
      </p:sp>
      <p:sp>
        <p:nvSpPr>
          <p:cNvPr id="86" name="TextBox 69"/>
          <p:cNvSpPr txBox="1"/>
          <p:nvPr/>
        </p:nvSpPr>
        <p:spPr>
          <a:xfrm>
            <a:off x="4681005" y="8996003"/>
            <a:ext cx="644728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dirty="0" err="1" smtClean="0"/>
              <a:t>Englisch</a:t>
            </a:r>
            <a:endParaRPr lang="uk-UA" sz="1100" dirty="0"/>
          </a:p>
        </p:txBody>
      </p:sp>
      <p:sp>
        <p:nvSpPr>
          <p:cNvPr id="87" name="TextBox 70"/>
          <p:cNvSpPr txBox="1"/>
          <p:nvPr/>
        </p:nvSpPr>
        <p:spPr>
          <a:xfrm>
            <a:off x="4460557" y="9294561"/>
            <a:ext cx="8755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dirty="0" err="1" smtClean="0"/>
              <a:t>Französisch</a:t>
            </a:r>
            <a:endParaRPr lang="uk-UA" sz="1100" dirty="0"/>
          </a:p>
        </p:txBody>
      </p:sp>
      <p:sp>
        <p:nvSpPr>
          <p:cNvPr id="88" name="TextBox 71"/>
          <p:cNvSpPr txBox="1"/>
          <p:nvPr/>
        </p:nvSpPr>
        <p:spPr>
          <a:xfrm>
            <a:off x="4647853" y="9578325"/>
            <a:ext cx="68320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100" dirty="0" err="1" smtClean="0"/>
              <a:t>Spanisch</a:t>
            </a:r>
            <a:endParaRPr lang="uk-UA" sz="1100" dirty="0"/>
          </a:p>
        </p:txBody>
      </p:sp>
      <p:sp>
        <p:nvSpPr>
          <p:cNvPr id="89" name="Rounded Rectangle 72"/>
          <p:cNvSpPr/>
          <p:nvPr/>
        </p:nvSpPr>
        <p:spPr>
          <a:xfrm>
            <a:off x="5465442" y="9081839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0" name="Rounded Rectangle 73"/>
          <p:cNvSpPr/>
          <p:nvPr/>
        </p:nvSpPr>
        <p:spPr>
          <a:xfrm>
            <a:off x="5665970" y="9081839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1" name="Rounded Rectangle 74"/>
          <p:cNvSpPr/>
          <p:nvPr/>
        </p:nvSpPr>
        <p:spPr>
          <a:xfrm>
            <a:off x="5854466" y="9081839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2" name="Rounded Rectangle 75"/>
          <p:cNvSpPr/>
          <p:nvPr/>
        </p:nvSpPr>
        <p:spPr>
          <a:xfrm>
            <a:off x="6042967" y="9081839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3" name="Rounded Rectangle 76"/>
          <p:cNvSpPr/>
          <p:nvPr/>
        </p:nvSpPr>
        <p:spPr>
          <a:xfrm>
            <a:off x="6231458" y="9081839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4" name="Rounded Rectangle 77"/>
          <p:cNvSpPr/>
          <p:nvPr/>
        </p:nvSpPr>
        <p:spPr>
          <a:xfrm>
            <a:off x="6419954" y="9081839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5" name="Rounded Rectangle 78"/>
          <p:cNvSpPr/>
          <p:nvPr/>
        </p:nvSpPr>
        <p:spPr>
          <a:xfrm>
            <a:off x="6612455" y="9081839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6" name="Rounded Rectangle 79"/>
          <p:cNvSpPr/>
          <p:nvPr/>
        </p:nvSpPr>
        <p:spPr>
          <a:xfrm>
            <a:off x="6806051" y="9078287"/>
            <a:ext cx="158147" cy="1440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7" name="Rounded Rectangle 80"/>
          <p:cNvSpPr/>
          <p:nvPr/>
        </p:nvSpPr>
        <p:spPr>
          <a:xfrm>
            <a:off x="6994547" y="9078287"/>
            <a:ext cx="158147" cy="144000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8" name="Rounded Rectangle 82"/>
          <p:cNvSpPr/>
          <p:nvPr/>
        </p:nvSpPr>
        <p:spPr>
          <a:xfrm>
            <a:off x="5465442" y="9354557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99" name="Rounded Rectangle 83"/>
          <p:cNvSpPr/>
          <p:nvPr/>
        </p:nvSpPr>
        <p:spPr>
          <a:xfrm>
            <a:off x="5665970" y="9354557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0" name="Rounded Rectangle 84"/>
          <p:cNvSpPr/>
          <p:nvPr/>
        </p:nvSpPr>
        <p:spPr>
          <a:xfrm>
            <a:off x="5854466" y="9354557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1" name="Rounded Rectangle 85"/>
          <p:cNvSpPr/>
          <p:nvPr/>
        </p:nvSpPr>
        <p:spPr>
          <a:xfrm>
            <a:off x="6042967" y="9354557"/>
            <a:ext cx="158147" cy="139645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2" name="Rounded Rectangle 86"/>
          <p:cNvSpPr/>
          <p:nvPr/>
        </p:nvSpPr>
        <p:spPr>
          <a:xfrm>
            <a:off x="6231458" y="9354557"/>
            <a:ext cx="158147" cy="139645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3" name="Rounded Rectangle 87"/>
          <p:cNvSpPr/>
          <p:nvPr/>
        </p:nvSpPr>
        <p:spPr>
          <a:xfrm>
            <a:off x="6419954" y="9354557"/>
            <a:ext cx="158147" cy="139645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4" name="Rounded Rectangle 88"/>
          <p:cNvSpPr/>
          <p:nvPr/>
        </p:nvSpPr>
        <p:spPr>
          <a:xfrm>
            <a:off x="6612455" y="9354557"/>
            <a:ext cx="158147" cy="139645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5" name="Rounded Rectangle 89"/>
          <p:cNvSpPr/>
          <p:nvPr/>
        </p:nvSpPr>
        <p:spPr>
          <a:xfrm>
            <a:off x="6806051" y="9353802"/>
            <a:ext cx="158147" cy="140400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6" name="Rounded Rectangle 90"/>
          <p:cNvSpPr/>
          <p:nvPr/>
        </p:nvSpPr>
        <p:spPr>
          <a:xfrm>
            <a:off x="6994547" y="9353802"/>
            <a:ext cx="158147" cy="140400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7" name="Rounded Rectangle 91"/>
          <p:cNvSpPr/>
          <p:nvPr/>
        </p:nvSpPr>
        <p:spPr>
          <a:xfrm>
            <a:off x="5465442" y="9639308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8" name="Rounded Rectangle 92"/>
          <p:cNvSpPr/>
          <p:nvPr/>
        </p:nvSpPr>
        <p:spPr>
          <a:xfrm>
            <a:off x="5665970" y="9639308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09" name="Rounded Rectangle 93"/>
          <p:cNvSpPr/>
          <p:nvPr/>
        </p:nvSpPr>
        <p:spPr>
          <a:xfrm>
            <a:off x="5854466" y="9639308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0" name="Rounded Rectangle 94"/>
          <p:cNvSpPr/>
          <p:nvPr/>
        </p:nvSpPr>
        <p:spPr>
          <a:xfrm>
            <a:off x="6042967" y="9639308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1" name="Rounded Rectangle 95"/>
          <p:cNvSpPr/>
          <p:nvPr/>
        </p:nvSpPr>
        <p:spPr>
          <a:xfrm>
            <a:off x="6231458" y="9639308"/>
            <a:ext cx="158147" cy="139645"/>
          </a:xfrm>
          <a:prstGeom prst="round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2" name="Rounded Rectangle 96"/>
          <p:cNvSpPr/>
          <p:nvPr/>
        </p:nvSpPr>
        <p:spPr>
          <a:xfrm>
            <a:off x="6419954" y="9639308"/>
            <a:ext cx="158147" cy="139645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3" name="Rounded Rectangle 97"/>
          <p:cNvSpPr/>
          <p:nvPr/>
        </p:nvSpPr>
        <p:spPr>
          <a:xfrm>
            <a:off x="6612455" y="9639308"/>
            <a:ext cx="158147" cy="139645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4" name="Rounded Rectangle 98"/>
          <p:cNvSpPr/>
          <p:nvPr/>
        </p:nvSpPr>
        <p:spPr>
          <a:xfrm>
            <a:off x="6806051" y="9635756"/>
            <a:ext cx="158147" cy="140400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  <p:sp>
        <p:nvSpPr>
          <p:cNvPr id="115" name="Rounded Rectangle 99"/>
          <p:cNvSpPr/>
          <p:nvPr/>
        </p:nvSpPr>
        <p:spPr>
          <a:xfrm>
            <a:off x="6994547" y="9635756"/>
            <a:ext cx="158147" cy="140400"/>
          </a:xfrm>
          <a:prstGeom prst="roundRect">
            <a:avLst/>
          </a:prstGeom>
          <a:solidFill>
            <a:srgbClr val="EC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2008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117</Words>
  <Application>Microsoft Office PowerPoint</Application>
  <PresentationFormat>Personalizado</PresentationFormat>
  <Paragraphs>54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Dotum</vt:lpstr>
      <vt:lpstr>Arial</vt:lpstr>
      <vt:lpstr>Avenir Book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18</cp:revision>
  <dcterms:created xsi:type="dcterms:W3CDTF">2017-10-27T21:16:49Z</dcterms:created>
  <dcterms:modified xsi:type="dcterms:W3CDTF">2019-01-25T01:01:19Z</dcterms:modified>
</cp:coreProperties>
</file>