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6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022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7320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76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043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598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5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69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7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2999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39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DE3A7-3242-6C45-BCFA-9E6CDF551A06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57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DE3A7-3242-6C45-BCFA-9E6CDF551A06}" type="datetimeFigureOut">
              <a:rPr lang="fr-FR" smtClean="0"/>
              <a:t>18/12/2018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05DE5-9906-A94E-BCC5-3C4E4879452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5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684232"/>
              </p:ext>
            </p:extLst>
          </p:nvPr>
        </p:nvGraphicFramePr>
        <p:xfrm>
          <a:off x="0" y="0"/>
          <a:ext cx="6874099" cy="976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  <a:gridCol w="3480696"/>
                <a:gridCol w="208280"/>
                <a:gridCol w="1186554"/>
                <a:gridCol w="1485489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Vincent PLURIEL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sz="2400" dirty="0" err="1" smtClean="0"/>
                        <a:t>Berufsbezeichnung</a:t>
                      </a:r>
                      <a:endParaRPr lang="fr-FR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Berlin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000 111 333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Webseite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http://meine-webseite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Geburtsdatum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01/01/1980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(27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Jahre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Lizenz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Bereich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Bereich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Bereich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Bereich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Bereich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BERUFSERFAHRUNGEN </a:t>
                      </a:r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fr-FR" sz="14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01/01/2001 – 01/01/2009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Ut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vulputate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mauris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eu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Donec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Donec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tincidunt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felis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Resultate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–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01/01/2001 – 01/01/2009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Ut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vulputate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mauris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eu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Donec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Donec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tincidunt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felis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Resultate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Berufsbezeichnung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– </a:t>
                      </a:r>
                      <a:r>
                        <a:rPr lang="fr-FR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01/01/2001 – 01/01/2009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Curabitur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libero et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lobortis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Nunc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auctor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nibh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Ut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vulputate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mauris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eu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aliquet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Donec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feugiat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dui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varius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Donec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tincidunt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felis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lacinia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Resultate</a:t>
                      </a:r>
                      <a:r>
                        <a:rPr lang="fr-FR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2001-2001: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2001-2001: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2001-2001: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2001-2001: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Grad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Universität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fr-F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Stadt</a:t>
                      </a:r>
                      <a:r>
                        <a:rPr lang="fr-F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SOFTWARE / </a:t>
                      </a:r>
                      <a:r>
                        <a:rPr lang="fr-FR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PROGRAMMIERSPRACHEN</a:t>
                      </a:r>
                      <a:endParaRPr lang="fr-FR" sz="15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SPRACHEN </a:t>
                      </a:r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Deutsch: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muttersprache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mündlich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schriftlich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ERGÄNZENDE INFOS</a:t>
                      </a:r>
                      <a:endParaRPr lang="fr-FR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35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35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35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33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164</Words>
  <Application>Microsoft Office PowerPoint</Application>
  <PresentationFormat>A4 (210 x 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</cp:revision>
  <dcterms:created xsi:type="dcterms:W3CDTF">2016-05-27T14:45:54Z</dcterms:created>
  <dcterms:modified xsi:type="dcterms:W3CDTF">2018-12-19T03:57:58Z</dcterms:modified>
</cp:coreProperties>
</file>