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7A2"/>
    <a:srgbClr val="EFDAD4"/>
    <a:srgbClr val="FFB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5"/>
    <p:restoredTop sz="94661"/>
  </p:normalViewPr>
  <p:slideViewPr>
    <p:cSldViewPr snapToGrid="0" snapToObjects="1">
      <p:cViewPr>
        <p:scale>
          <a:sx n="93" d="100"/>
          <a:sy n="93" d="100"/>
        </p:scale>
        <p:origin x="1188" y="-29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7F6B-B1A0-5D47-BB13-9B8E702AB92F}" type="datetimeFigureOut">
              <a:rPr lang="fr-FR" smtClean="0"/>
              <a:t>24/01/2019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83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59675" cy="1473693"/>
          </a:xfrm>
          <a:prstGeom prst="rect">
            <a:avLst/>
          </a:prstGeom>
          <a:solidFill>
            <a:srgbClr val="EFA7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100411" y="275181"/>
            <a:ext cx="3212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Jérôme PANTALONO</a:t>
            </a:r>
            <a:endParaRPr lang="fr-FR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2006353" y="818990"/>
            <a:ext cx="5553322" cy="2623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740621" y="780893"/>
            <a:ext cx="1841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i="1" dirty="0" err="1">
                <a:solidFill>
                  <a:schemeClr val="bg1"/>
                </a:solidFill>
              </a:rPr>
              <a:t>Berufsbezeichnung</a:t>
            </a:r>
            <a:r>
              <a:rPr lang="fr-FR" sz="1600" b="1" i="1" dirty="0">
                <a:solidFill>
                  <a:schemeClr val="bg1"/>
                </a:solidFill>
              </a:rPr>
              <a:t> </a:t>
            </a:r>
            <a:endParaRPr lang="fr-FR" sz="1600" b="1" i="1" dirty="0">
              <a:solidFill>
                <a:schemeClr val="bg1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2752078" y="275181"/>
            <a:ext cx="0" cy="7130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6615344" y="282950"/>
            <a:ext cx="0" cy="7130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752078" y="275181"/>
            <a:ext cx="3852908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" y="1473693"/>
            <a:ext cx="2752078" cy="92181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28"/>
          <a:stretch/>
        </p:blipFill>
        <p:spPr>
          <a:xfrm>
            <a:off x="502452" y="150919"/>
            <a:ext cx="1640567" cy="1642370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18" name="TextBox 26"/>
          <p:cNvSpPr txBox="1"/>
          <p:nvPr/>
        </p:nvSpPr>
        <p:spPr>
          <a:xfrm>
            <a:off x="240737" y="2438955"/>
            <a:ext cx="2245011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, </a:t>
            </a:r>
            <a:r>
              <a:rPr lang="fr-FR" sz="1000" dirty="0" err="1"/>
              <a:t>odio</a:t>
            </a:r>
            <a:r>
              <a:rPr lang="fr-FR" sz="1000" dirty="0"/>
              <a:t> </a:t>
            </a:r>
            <a:r>
              <a:rPr lang="fr-FR" sz="1000" dirty="0" err="1"/>
              <a:t>enim</a:t>
            </a:r>
            <a:r>
              <a:rPr lang="fr-FR" sz="1000" dirty="0"/>
              <a:t> semper </a:t>
            </a:r>
            <a:r>
              <a:rPr lang="fr-FR" sz="1000" dirty="0" err="1"/>
              <a:t>tortor</a:t>
            </a:r>
            <a:r>
              <a:rPr lang="fr-FR" sz="1000" dirty="0"/>
              <a:t>, id </a:t>
            </a:r>
            <a:r>
              <a:rPr lang="fr-FR" sz="1000" dirty="0" err="1"/>
              <a:t>eleifend</a:t>
            </a:r>
            <a:r>
              <a:rPr lang="fr-FR" sz="1000" dirty="0"/>
              <a:t> mi ante vitae ex. Sed </a:t>
            </a:r>
            <a:r>
              <a:rPr lang="fr-FR" sz="1000" dirty="0" err="1"/>
              <a:t>molestie</a:t>
            </a:r>
            <a:r>
              <a:rPr lang="fr-FR" sz="1000" dirty="0"/>
              <a:t> </a:t>
            </a:r>
            <a:r>
              <a:rPr lang="fr-FR" sz="1000" dirty="0" err="1"/>
              <a:t>varius</a:t>
            </a:r>
            <a:r>
              <a:rPr lang="fr-FR" sz="1000" dirty="0"/>
              <a:t> erat a </a:t>
            </a:r>
            <a:r>
              <a:rPr lang="fr-FR" sz="1000" dirty="0" err="1" smtClean="0"/>
              <a:t>aliquet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19" name="ZoneTexte 18"/>
          <p:cNvSpPr txBox="1"/>
          <p:nvPr/>
        </p:nvSpPr>
        <p:spPr>
          <a:xfrm>
            <a:off x="549599" y="1934693"/>
            <a:ext cx="1481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err="1" smtClean="0"/>
              <a:t>über</a:t>
            </a:r>
            <a:r>
              <a:rPr lang="fr-FR" sz="2400" dirty="0" smtClean="0"/>
              <a:t> </a:t>
            </a:r>
            <a:r>
              <a:rPr lang="fr-FR" sz="2400" dirty="0" err="1" smtClean="0"/>
              <a:t>mich</a:t>
            </a:r>
            <a:endParaRPr lang="fr-FR" sz="2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596180" y="3953532"/>
            <a:ext cx="1121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err="1" smtClean="0"/>
              <a:t>k</a:t>
            </a:r>
            <a:r>
              <a:rPr lang="fr-FR" sz="2400" dirty="0" err="1" smtClean="0"/>
              <a:t>ontakt</a:t>
            </a:r>
            <a:endParaRPr lang="fr-FR" sz="2400" dirty="0"/>
          </a:p>
        </p:txBody>
      </p:sp>
      <p:pic>
        <p:nvPicPr>
          <p:cNvPr id="21" name="Picture 2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54246" y="4509011"/>
            <a:ext cx="328985" cy="32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3623" y="4991967"/>
            <a:ext cx="285971" cy="35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24" y="5467237"/>
            <a:ext cx="271532" cy="27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770957" y="4449782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000 111 333</a:t>
            </a:r>
          </a:p>
          <a:p>
            <a:r>
              <a:rPr lang="fr-FR" sz="1000" dirty="0" smtClean="0"/>
              <a:t>000 222 444</a:t>
            </a:r>
            <a:endParaRPr lang="fr-FR" sz="1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770957" y="5410362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12 Street Name</a:t>
            </a:r>
          </a:p>
          <a:p>
            <a:r>
              <a:rPr lang="fr-FR" sz="1000" dirty="0" smtClean="0"/>
              <a:t>Berlin</a:t>
            </a:r>
            <a:endParaRPr lang="fr-FR" sz="1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770957" y="5038651"/>
            <a:ext cx="1072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name@mail.com</a:t>
            </a:r>
            <a:endParaRPr lang="fr-FR" sz="1000" dirty="0"/>
          </a:p>
        </p:txBody>
      </p:sp>
      <p:sp>
        <p:nvSpPr>
          <p:cNvPr id="27" name="ZoneTexte 26"/>
          <p:cNvSpPr txBox="1"/>
          <p:nvPr/>
        </p:nvSpPr>
        <p:spPr>
          <a:xfrm>
            <a:off x="497921" y="6001609"/>
            <a:ext cx="1566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err="1" smtClean="0"/>
              <a:t>fähigkeiten</a:t>
            </a:r>
            <a:endParaRPr lang="fr-FR" sz="2400" dirty="0"/>
          </a:p>
        </p:txBody>
      </p:sp>
      <p:sp>
        <p:nvSpPr>
          <p:cNvPr id="28" name="Rectangle 27"/>
          <p:cNvSpPr/>
          <p:nvPr/>
        </p:nvSpPr>
        <p:spPr>
          <a:xfrm>
            <a:off x="354246" y="6646188"/>
            <a:ext cx="1536359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29" name="Rectangle 28"/>
          <p:cNvSpPr/>
          <p:nvPr/>
        </p:nvSpPr>
        <p:spPr>
          <a:xfrm>
            <a:off x="354246" y="6972463"/>
            <a:ext cx="1072282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0" name="Rectangle 29"/>
          <p:cNvSpPr/>
          <p:nvPr/>
        </p:nvSpPr>
        <p:spPr>
          <a:xfrm>
            <a:off x="354246" y="7303886"/>
            <a:ext cx="558228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1" name="Rectangle 30"/>
          <p:cNvSpPr/>
          <p:nvPr/>
        </p:nvSpPr>
        <p:spPr>
          <a:xfrm>
            <a:off x="353385" y="7626131"/>
            <a:ext cx="1072282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2" name="Rectangle 31"/>
          <p:cNvSpPr/>
          <p:nvPr/>
        </p:nvSpPr>
        <p:spPr>
          <a:xfrm>
            <a:off x="353384" y="7958648"/>
            <a:ext cx="1536359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3" name="Rectangle 32"/>
          <p:cNvSpPr/>
          <p:nvPr/>
        </p:nvSpPr>
        <p:spPr>
          <a:xfrm>
            <a:off x="353384" y="8302382"/>
            <a:ext cx="558228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4" name="ZoneTexte 33"/>
          <p:cNvSpPr txBox="1"/>
          <p:nvPr/>
        </p:nvSpPr>
        <p:spPr>
          <a:xfrm>
            <a:off x="1429177" y="6969891"/>
            <a:ext cx="6928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smtClean="0"/>
              <a:t>Photoshop</a:t>
            </a:r>
            <a:endParaRPr lang="fr-FR" sz="900"/>
          </a:p>
        </p:txBody>
      </p:sp>
      <p:sp>
        <p:nvSpPr>
          <p:cNvPr id="35" name="ZoneTexte 34"/>
          <p:cNvSpPr txBox="1"/>
          <p:nvPr/>
        </p:nvSpPr>
        <p:spPr>
          <a:xfrm>
            <a:off x="1889743" y="6651163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Illustrator</a:t>
            </a:r>
            <a:endParaRPr lang="fr-FR" sz="9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024768" y="7301382"/>
            <a:ext cx="5902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InDesign</a:t>
            </a:r>
            <a:endParaRPr lang="fr-FR" sz="900" dirty="0"/>
          </a:p>
        </p:txBody>
      </p:sp>
      <p:sp>
        <p:nvSpPr>
          <p:cNvPr id="37" name="ZoneTexte 36"/>
          <p:cNvSpPr txBox="1"/>
          <p:nvPr/>
        </p:nvSpPr>
        <p:spPr>
          <a:xfrm>
            <a:off x="1425667" y="7620814"/>
            <a:ext cx="4651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Office</a:t>
            </a:r>
            <a:endParaRPr lang="fr-FR" sz="900" dirty="0"/>
          </a:p>
        </p:txBody>
      </p:sp>
      <p:sp>
        <p:nvSpPr>
          <p:cNvPr id="38" name="ZoneTexte 37"/>
          <p:cNvSpPr txBox="1"/>
          <p:nvPr/>
        </p:nvSpPr>
        <p:spPr>
          <a:xfrm>
            <a:off x="1889399" y="7941610"/>
            <a:ext cx="6671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Fotografie</a:t>
            </a:r>
            <a:endParaRPr lang="fr-FR" sz="900" dirty="0"/>
          </a:p>
        </p:txBody>
      </p:sp>
      <p:sp>
        <p:nvSpPr>
          <p:cNvPr id="39" name="ZoneTexte 38"/>
          <p:cNvSpPr txBox="1"/>
          <p:nvPr/>
        </p:nvSpPr>
        <p:spPr>
          <a:xfrm>
            <a:off x="945769" y="8298351"/>
            <a:ext cx="39305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Mail</a:t>
            </a:r>
            <a:endParaRPr lang="fr-FR" sz="900" dirty="0"/>
          </a:p>
        </p:txBody>
      </p:sp>
      <p:sp>
        <p:nvSpPr>
          <p:cNvPr id="40" name="ZoneTexte 39"/>
          <p:cNvSpPr txBox="1"/>
          <p:nvPr/>
        </p:nvSpPr>
        <p:spPr>
          <a:xfrm>
            <a:off x="300041" y="8791044"/>
            <a:ext cx="173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/>
              <a:t>s</a:t>
            </a:r>
            <a:r>
              <a:rPr lang="fr-FR" sz="2400" dirty="0" smtClean="0"/>
              <a:t>ocial media</a:t>
            </a:r>
            <a:endParaRPr lang="fr-FR" sz="2400" dirty="0"/>
          </a:p>
        </p:txBody>
      </p:sp>
      <p:pic>
        <p:nvPicPr>
          <p:cNvPr id="44" name="Picture 8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15" y="9993244"/>
            <a:ext cx="272211" cy="27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0" descr="Afficher l'image d'origi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6" y="9339660"/>
            <a:ext cx="273600" cy="2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2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6" y="9673410"/>
            <a:ext cx="273600" cy="2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ZoneTexte 46"/>
          <p:cNvSpPr txBox="1"/>
          <p:nvPr/>
        </p:nvSpPr>
        <p:spPr>
          <a:xfrm>
            <a:off x="733877" y="9347020"/>
            <a:ext cx="12843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Facebook.com/</a:t>
            </a:r>
            <a:r>
              <a:rPr lang="fr-FR" sz="1000" dirty="0" err="1" smtClean="0"/>
              <a:t>name</a:t>
            </a:r>
            <a:endParaRPr lang="fr-FR" sz="1000" dirty="0"/>
          </a:p>
        </p:txBody>
      </p:sp>
      <p:sp>
        <p:nvSpPr>
          <p:cNvPr id="48" name="ZoneTexte 47"/>
          <p:cNvSpPr txBox="1"/>
          <p:nvPr/>
        </p:nvSpPr>
        <p:spPr>
          <a:xfrm>
            <a:off x="724033" y="10040407"/>
            <a:ext cx="12218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Linkedin.com/</a:t>
            </a:r>
            <a:r>
              <a:rPr lang="fr-FR" sz="1000" dirty="0" err="1" smtClean="0"/>
              <a:t>name</a:t>
            </a:r>
            <a:endParaRPr lang="fr-FR" sz="1000" dirty="0"/>
          </a:p>
        </p:txBody>
      </p:sp>
      <p:sp>
        <p:nvSpPr>
          <p:cNvPr id="49" name="ZoneTexte 48"/>
          <p:cNvSpPr txBox="1"/>
          <p:nvPr/>
        </p:nvSpPr>
        <p:spPr>
          <a:xfrm>
            <a:off x="733877" y="9717696"/>
            <a:ext cx="13083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Instagram.com/</a:t>
            </a:r>
            <a:r>
              <a:rPr lang="fr-FR" sz="1000" dirty="0" err="1" smtClean="0"/>
              <a:t>name</a:t>
            </a:r>
            <a:endParaRPr lang="fr-FR" sz="1000" dirty="0"/>
          </a:p>
        </p:txBody>
      </p:sp>
      <p:sp>
        <p:nvSpPr>
          <p:cNvPr id="50" name="object 40"/>
          <p:cNvSpPr txBox="1"/>
          <p:nvPr/>
        </p:nvSpPr>
        <p:spPr>
          <a:xfrm>
            <a:off x="4178646" y="2280293"/>
            <a:ext cx="3076466" cy="43088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000" b="1" dirty="0"/>
              <a:t>BERUFSBEZEICHNUNG </a:t>
            </a:r>
            <a:endParaRPr lang="fr-FR" sz="1000" b="1" dirty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 smtClean="0"/>
              <a:t>posuere</a:t>
            </a:r>
            <a:r>
              <a:rPr lang="fr-FR" sz="1000" dirty="0"/>
              <a:t>.</a:t>
            </a:r>
            <a:endParaRPr lang="fr-FR" sz="1000" dirty="0" smtClean="0"/>
          </a:p>
          <a:p>
            <a:pPr defTabSz="685800">
              <a:defRPr/>
            </a:pPr>
            <a:endParaRPr lang="fr-FR" sz="1000" dirty="0"/>
          </a:p>
          <a:p>
            <a:pPr defTabSz="685800">
              <a:defRPr/>
            </a:pPr>
            <a:r>
              <a:rPr lang="fr-FR" sz="1000" b="1" dirty="0"/>
              <a:t>BERUFSBEZEICHNUNG</a:t>
            </a:r>
            <a:endParaRPr lang="fr-FR" sz="1000" b="1" dirty="0" smtClean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.</a:t>
            </a:r>
          </a:p>
          <a:p>
            <a:pPr defTabSz="685800">
              <a:defRPr/>
            </a:pPr>
            <a:endParaRPr lang="fr-FR" sz="1000" dirty="0" smtClean="0"/>
          </a:p>
          <a:p>
            <a:pPr defTabSz="685800">
              <a:defRPr/>
            </a:pPr>
            <a:r>
              <a:rPr lang="fr-FR" sz="1000" b="1" dirty="0"/>
              <a:t>BERUFSBEZEICHNUNG</a:t>
            </a:r>
            <a:endParaRPr lang="fr-FR" sz="1000" b="1" dirty="0" smtClean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.</a:t>
            </a:r>
          </a:p>
          <a:p>
            <a:pPr defTabSz="685800">
              <a:defRPr/>
            </a:pPr>
            <a:endParaRPr lang="fr-FR" sz="1000" dirty="0"/>
          </a:p>
          <a:p>
            <a:pPr defTabSz="685800">
              <a:defRPr/>
            </a:pPr>
            <a:r>
              <a:rPr lang="fr-FR" sz="1000" b="1" dirty="0"/>
              <a:t>BERUFSBEZEICHNUNG</a:t>
            </a:r>
            <a:endParaRPr lang="fr-FR" sz="1000" b="1" dirty="0" smtClean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.</a:t>
            </a:r>
          </a:p>
          <a:p>
            <a:pPr defTabSz="685800">
              <a:defRPr/>
            </a:pPr>
            <a:endParaRPr lang="fr-FR" sz="1000" dirty="0"/>
          </a:p>
        </p:txBody>
      </p:sp>
      <p:sp>
        <p:nvSpPr>
          <p:cNvPr id="51" name="ZoneTexte 50"/>
          <p:cNvSpPr txBox="1"/>
          <p:nvPr/>
        </p:nvSpPr>
        <p:spPr>
          <a:xfrm>
            <a:off x="3100479" y="2241662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Unternehmen</a:t>
            </a:r>
            <a:endParaRPr lang="fr-FR" sz="1000" b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3100478" y="3329088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Unternehmen</a:t>
            </a:r>
            <a:endParaRPr lang="fr-FR" sz="1000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3093329" y="4390683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Unternehmen</a:t>
            </a:r>
            <a:endParaRPr lang="fr-FR" sz="1000" b="1" dirty="0"/>
          </a:p>
        </p:txBody>
      </p:sp>
      <p:sp>
        <p:nvSpPr>
          <p:cNvPr id="54" name="Triangle 53"/>
          <p:cNvSpPr/>
          <p:nvPr/>
        </p:nvSpPr>
        <p:spPr>
          <a:xfrm rot="5400000">
            <a:off x="2825205" y="2310365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Triangle 54"/>
          <p:cNvSpPr/>
          <p:nvPr/>
        </p:nvSpPr>
        <p:spPr>
          <a:xfrm rot="5400000">
            <a:off x="2823251" y="3405880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riangle 55"/>
          <p:cNvSpPr/>
          <p:nvPr/>
        </p:nvSpPr>
        <p:spPr>
          <a:xfrm rot="5400000">
            <a:off x="2816103" y="4471788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2752078" y="1749226"/>
            <a:ext cx="4807597" cy="2623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4396779" y="1711129"/>
            <a:ext cx="1743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err="1">
                <a:solidFill>
                  <a:schemeClr val="bg1"/>
                </a:solidFill>
              </a:rPr>
              <a:t>b</a:t>
            </a:r>
            <a:r>
              <a:rPr lang="fr-FR" sz="1600" dirty="0" err="1" smtClean="0">
                <a:solidFill>
                  <a:schemeClr val="bg1"/>
                </a:solidFill>
              </a:rPr>
              <a:t>erufserfahrungen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757603" y="6646188"/>
            <a:ext cx="4807597" cy="2623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4543364" y="6594654"/>
            <a:ext cx="1135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err="1" smtClean="0">
                <a:solidFill>
                  <a:schemeClr val="bg1"/>
                </a:solidFill>
              </a:rPr>
              <a:t>ausbildung</a:t>
            </a:r>
            <a:r>
              <a:rPr lang="fr-FR" sz="1600" dirty="0" smtClean="0">
                <a:solidFill>
                  <a:schemeClr val="bg1"/>
                </a:solidFill>
              </a:rPr>
              <a:t> 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3093329" y="7184082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Universität</a:t>
            </a:r>
            <a:r>
              <a:rPr lang="fr-FR" sz="1000" b="1" dirty="0"/>
              <a:t> </a:t>
            </a:r>
            <a:endParaRPr lang="fr-FR" sz="1000" b="1" dirty="0"/>
          </a:p>
        </p:txBody>
      </p:sp>
      <p:sp>
        <p:nvSpPr>
          <p:cNvPr id="63" name="Triangle 62"/>
          <p:cNvSpPr/>
          <p:nvPr/>
        </p:nvSpPr>
        <p:spPr>
          <a:xfrm rot="5400000">
            <a:off x="2818055" y="7252785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4077097" y="7184082"/>
            <a:ext cx="31835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000" b="1" dirty="0" smtClean="0"/>
              <a:t>GRAD</a:t>
            </a:r>
            <a:endParaRPr lang="fr-FR" sz="1000" b="1" dirty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3080110" y="7836037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Universität</a:t>
            </a:r>
            <a:endParaRPr lang="fr-FR" sz="1000" b="1" dirty="0"/>
          </a:p>
        </p:txBody>
      </p:sp>
      <p:sp>
        <p:nvSpPr>
          <p:cNvPr id="66" name="Triangle 65"/>
          <p:cNvSpPr/>
          <p:nvPr/>
        </p:nvSpPr>
        <p:spPr>
          <a:xfrm rot="5400000">
            <a:off x="2804836" y="7904740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4063878" y="7836037"/>
            <a:ext cx="31835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000" b="1" dirty="0"/>
              <a:t>GRAD</a:t>
            </a:r>
            <a:endParaRPr lang="fr-FR" sz="1000" b="1" dirty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3093329" y="8487716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Universität</a:t>
            </a:r>
            <a:endParaRPr lang="fr-FR" sz="1000" b="1" dirty="0"/>
          </a:p>
        </p:txBody>
      </p:sp>
      <p:sp>
        <p:nvSpPr>
          <p:cNvPr id="69" name="Triangle 68"/>
          <p:cNvSpPr/>
          <p:nvPr/>
        </p:nvSpPr>
        <p:spPr>
          <a:xfrm rot="5400000">
            <a:off x="2818055" y="8556419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4077097" y="8487716"/>
            <a:ext cx="31835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000" b="1" dirty="0"/>
              <a:t>GRAD</a:t>
            </a:r>
            <a:endParaRPr lang="fr-FR" sz="1000" b="1" dirty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3080110" y="5442880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Unternehmen</a:t>
            </a:r>
            <a:endParaRPr lang="fr-FR" sz="1000" b="1" dirty="0"/>
          </a:p>
        </p:txBody>
      </p:sp>
      <p:sp>
        <p:nvSpPr>
          <p:cNvPr id="72" name="Triangle 71"/>
          <p:cNvSpPr/>
          <p:nvPr/>
        </p:nvSpPr>
        <p:spPr>
          <a:xfrm rot="5400000">
            <a:off x="2802884" y="5523985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2752077" y="9427740"/>
            <a:ext cx="4807597" cy="2623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4469290" y="9348364"/>
            <a:ext cx="1039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sprachen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949814" y="9901883"/>
            <a:ext cx="1536359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76" name="Rectangle 75"/>
          <p:cNvSpPr/>
          <p:nvPr/>
        </p:nvSpPr>
        <p:spPr>
          <a:xfrm>
            <a:off x="2949814" y="10228158"/>
            <a:ext cx="1072282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77" name="ZoneTexte 76"/>
          <p:cNvSpPr txBox="1"/>
          <p:nvPr/>
        </p:nvSpPr>
        <p:spPr>
          <a:xfrm>
            <a:off x="4024745" y="10225586"/>
            <a:ext cx="7505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/>
              <a:t>Französisch</a:t>
            </a:r>
            <a:r>
              <a:rPr lang="fr-FR" sz="900" dirty="0"/>
              <a:t> </a:t>
            </a:r>
            <a:endParaRPr lang="fr-FR" sz="900" dirty="0"/>
          </a:p>
        </p:txBody>
      </p:sp>
      <p:sp>
        <p:nvSpPr>
          <p:cNvPr id="78" name="ZoneTexte 77"/>
          <p:cNvSpPr txBox="1"/>
          <p:nvPr/>
        </p:nvSpPr>
        <p:spPr>
          <a:xfrm>
            <a:off x="4485311" y="9906858"/>
            <a:ext cx="5645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Englisch</a:t>
            </a:r>
            <a:endParaRPr lang="fr-FR" sz="900" dirty="0"/>
          </a:p>
        </p:txBody>
      </p:sp>
      <p:sp>
        <p:nvSpPr>
          <p:cNvPr id="79" name="Rectangle 78"/>
          <p:cNvSpPr/>
          <p:nvPr/>
        </p:nvSpPr>
        <p:spPr>
          <a:xfrm>
            <a:off x="5362675" y="9902307"/>
            <a:ext cx="1536359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80" name="Rectangle 79"/>
          <p:cNvSpPr/>
          <p:nvPr/>
        </p:nvSpPr>
        <p:spPr>
          <a:xfrm>
            <a:off x="5362675" y="10246041"/>
            <a:ext cx="558228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81" name="ZoneTexte 80"/>
          <p:cNvSpPr txBox="1"/>
          <p:nvPr/>
        </p:nvSpPr>
        <p:spPr>
          <a:xfrm>
            <a:off x="6898690" y="9885269"/>
            <a:ext cx="6864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/>
              <a:t>Italienisch</a:t>
            </a:r>
            <a:r>
              <a:rPr lang="fr-FR" sz="900" dirty="0"/>
              <a:t> </a:t>
            </a:r>
            <a:endParaRPr lang="fr-FR" sz="900" dirty="0"/>
          </a:p>
        </p:txBody>
      </p:sp>
      <p:sp>
        <p:nvSpPr>
          <p:cNvPr id="82" name="ZoneTexte 81"/>
          <p:cNvSpPr txBox="1"/>
          <p:nvPr/>
        </p:nvSpPr>
        <p:spPr>
          <a:xfrm>
            <a:off x="5955060" y="10242010"/>
            <a:ext cx="5950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Spanisch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16988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348</Words>
  <Application>Microsoft Office PowerPoint</Application>
  <PresentationFormat>Personalizado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21</cp:revision>
  <dcterms:created xsi:type="dcterms:W3CDTF">2017-10-27T13:33:46Z</dcterms:created>
  <dcterms:modified xsi:type="dcterms:W3CDTF">2019-01-24T14:47:20Z</dcterms:modified>
</cp:coreProperties>
</file>