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15"/>
    <p:restoredTop sz="94661"/>
  </p:normalViewPr>
  <p:slideViewPr>
    <p:cSldViewPr snapToGrid="0" snapToObjects="1">
      <p:cViewPr>
        <p:scale>
          <a:sx n="95" d="100"/>
          <a:sy n="95" d="100"/>
        </p:scale>
        <p:origin x="11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19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7019-2A75-FF4C-83B6-64A3D6FDD4FE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47019-2A75-FF4C-83B6-64A3D6FDD4FE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4D182-1393-6E40-A173-2B86EE6F7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16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Bande diagonale 67"/>
          <p:cNvSpPr/>
          <p:nvPr/>
        </p:nvSpPr>
        <p:spPr>
          <a:xfrm>
            <a:off x="1" y="0"/>
            <a:ext cx="2906622" cy="3859981"/>
          </a:xfrm>
          <a:prstGeom prst="diagStripe">
            <a:avLst>
              <a:gd name="adj" fmla="val 54825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Bande diagonale 6"/>
          <p:cNvSpPr/>
          <p:nvPr/>
        </p:nvSpPr>
        <p:spPr>
          <a:xfrm rot="10800000">
            <a:off x="10887" y="6831831"/>
            <a:ext cx="2895735" cy="3859981"/>
          </a:xfrm>
          <a:prstGeom prst="diagStripe">
            <a:avLst>
              <a:gd name="adj" fmla="val 54825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45377" y="4021073"/>
            <a:ext cx="1913605" cy="2646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2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KONTAKT</a:t>
            </a:r>
          </a:p>
          <a:p>
            <a:pPr marL="12699"/>
            <a:endParaRPr lang="fr-FR" sz="1000" dirty="0">
              <a:solidFill>
                <a:srgbClr val="231F20"/>
              </a:solidFill>
              <a:latin typeface="Times" charset="0"/>
              <a:ea typeface="Times" charset="0"/>
              <a:cs typeface="Times" charset="0"/>
            </a:endParaRPr>
          </a:p>
          <a:p>
            <a:pPr marL="12699"/>
            <a:r>
              <a:rPr lang="fr-FR" sz="1000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Adresse</a:t>
            </a:r>
          </a:p>
          <a:p>
            <a:pPr marL="12699"/>
            <a:r>
              <a:rPr lang="fr-FR" sz="1000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12 Street Name, Berlin</a:t>
            </a:r>
          </a:p>
          <a:p>
            <a:pPr marL="12699"/>
            <a:endParaRPr lang="fr-FR" sz="1000" dirty="0">
              <a:solidFill>
                <a:srgbClr val="231F20"/>
              </a:solidFill>
              <a:latin typeface="Times" charset="0"/>
              <a:ea typeface="Times" charset="0"/>
              <a:cs typeface="Times" charset="0"/>
            </a:endParaRPr>
          </a:p>
          <a:p>
            <a:pPr marL="12699"/>
            <a:r>
              <a:rPr lang="fr-FR" sz="1000" dirty="0" err="1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Telefon</a:t>
            </a:r>
            <a:r>
              <a:rPr lang="fr-FR" sz="1000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/>
            </a:r>
            <a:br>
              <a:rPr lang="fr-FR" sz="1000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</a:br>
            <a:r>
              <a:rPr lang="fr-FR" sz="1000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000 111 333</a:t>
            </a:r>
          </a:p>
          <a:p>
            <a:pPr marL="12699"/>
            <a:endParaRPr lang="fr-FR" sz="1000" dirty="0" smtClean="0">
              <a:solidFill>
                <a:srgbClr val="231F20"/>
              </a:solidFill>
              <a:latin typeface="Times" charset="0"/>
              <a:ea typeface="Times" charset="0"/>
              <a:cs typeface="Times" charset="0"/>
            </a:endParaRPr>
          </a:p>
          <a:p>
            <a:pPr marL="12699"/>
            <a:r>
              <a:rPr lang="fr-FR" sz="1000" dirty="0" err="1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Mobiltelefon</a:t>
            </a:r>
            <a:r>
              <a:rPr lang="fr-FR" sz="1000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/>
            </a:r>
            <a:br>
              <a:rPr lang="fr-FR" sz="1000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</a:br>
            <a:r>
              <a:rPr lang="fr-FR" sz="1000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000 222 444</a:t>
            </a:r>
          </a:p>
          <a:p>
            <a:pPr marL="12699"/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pPr marL="12699"/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>Email</a:t>
            </a:r>
            <a:br>
              <a:rPr lang="fr-FR" sz="1000" dirty="0" smtClean="0">
                <a:latin typeface="Times" charset="0"/>
                <a:ea typeface="Times" charset="0"/>
                <a:cs typeface="Times" charset="0"/>
              </a:rPr>
            </a:br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>name@mail.com</a:t>
            </a:r>
            <a:br>
              <a:rPr lang="fr-FR" sz="1000" dirty="0" smtClean="0">
                <a:latin typeface="Times" charset="0"/>
                <a:ea typeface="Times" charset="0"/>
                <a:cs typeface="Times" charset="0"/>
              </a:rPr>
            </a:br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/>
            </a:r>
            <a:br>
              <a:rPr lang="fr-FR" sz="1000" dirty="0" smtClean="0">
                <a:latin typeface="Times" charset="0"/>
                <a:ea typeface="Times" charset="0"/>
                <a:cs typeface="Times" charset="0"/>
              </a:rPr>
            </a:br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>Web</a:t>
            </a:r>
            <a:br>
              <a:rPr lang="fr-FR" sz="1000" dirty="0" smtClean="0">
                <a:latin typeface="Times" charset="0"/>
                <a:ea typeface="Times" charset="0"/>
                <a:cs typeface="Times" charset="0"/>
              </a:rPr>
            </a:br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>http://www.facebook.com/VT</a:t>
            </a:r>
            <a:br>
              <a:rPr lang="fr-FR" sz="1000" dirty="0" smtClean="0">
                <a:latin typeface="Times" charset="0"/>
                <a:ea typeface="Times" charset="0"/>
                <a:cs typeface="Times" charset="0"/>
              </a:rPr>
            </a:br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>http://www.twitter.com/VT</a:t>
            </a:r>
            <a:endParaRPr sz="10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8590" y="7310526"/>
            <a:ext cx="2004397" cy="18774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lang="es-ES" sz="1200" b="1" dirty="0">
                <a:latin typeface="Times" charset="0"/>
                <a:ea typeface="Times" charset="0"/>
                <a:cs typeface="Times" charset="0"/>
              </a:rPr>
              <a:t>ÜBER MICH </a:t>
            </a:r>
            <a:endParaRPr sz="1200" dirty="0">
              <a:latin typeface="Times" charset="0"/>
              <a:ea typeface="Times" charset="0"/>
              <a:cs typeface="Times" charset="0"/>
            </a:endParaRPr>
          </a:p>
          <a:p>
            <a:pPr algn="just" defTabSz="685800">
              <a:defRPr/>
            </a:pPr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pPr algn="just" defTabSz="685800">
              <a:defRPr/>
            </a:pP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Lorem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dolor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sit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amet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consectetur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adipiscing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elit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Morbi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tristique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sapien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nec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nulla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rutrum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imperdiet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Nullam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faucibus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augue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id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velit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luctus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maximus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Interdum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et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malesuada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fames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ac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ante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primis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in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faucibus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Etiam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bibendum, ante nec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luctus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posuere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odio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enim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semper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tortor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id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eleifend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mi ante vitae ex. Sed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molestie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varius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erat a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aliquet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 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535778" y="2772533"/>
            <a:ext cx="188186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3" marR="5079"/>
            <a:r>
              <a:rPr lang="fr-FR" sz="2000" dirty="0" smtClean="0">
                <a:solidFill>
                  <a:srgbClr val="414042"/>
                </a:solidFill>
                <a:latin typeface="Times" charset="0"/>
                <a:ea typeface="Times" charset="0"/>
                <a:cs typeface="Times" charset="0"/>
              </a:rPr>
              <a:t>Vanessa</a:t>
            </a:r>
          </a:p>
          <a:p>
            <a:pPr marL="22223" marR="5079"/>
            <a:r>
              <a:rPr lang="fr-FR" sz="2000" dirty="0" smtClean="0">
                <a:solidFill>
                  <a:srgbClr val="414042"/>
                </a:solidFill>
                <a:latin typeface="Times" charset="0"/>
                <a:ea typeface="Times" charset="0"/>
                <a:cs typeface="Times" charset="0"/>
              </a:rPr>
              <a:t>TOPANSIA</a:t>
            </a:r>
            <a:endParaRPr sz="20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919141" y="287281"/>
            <a:ext cx="0" cy="9665805"/>
          </a:xfrm>
          <a:custGeom>
            <a:avLst/>
            <a:gdLst/>
            <a:ahLst/>
            <a:cxnLst/>
            <a:rect l="l" t="t" r="r" b="b"/>
            <a:pathLst>
              <a:path h="9667240">
                <a:moveTo>
                  <a:pt x="0" y="0"/>
                </a:moveTo>
                <a:lnTo>
                  <a:pt x="0" y="9667240"/>
                </a:lnTo>
              </a:path>
            </a:pathLst>
          </a:custGeom>
          <a:ln w="381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192823" y="694817"/>
            <a:ext cx="1836782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dirty="0">
                <a:solidFill>
                  <a:srgbClr val="414042"/>
                </a:solidFill>
                <a:latin typeface="Times" charset="0"/>
                <a:ea typeface="Times" charset="0"/>
                <a:cs typeface="Times" charset="0"/>
              </a:rPr>
              <a:t>AUSBILDUNG </a:t>
            </a:r>
            <a:endParaRPr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192822" y="2929840"/>
            <a:ext cx="4033601" cy="43806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lang="es-ES" dirty="0">
                <a:solidFill>
                  <a:srgbClr val="414042"/>
                </a:solidFill>
                <a:latin typeface="Times" charset="0"/>
                <a:ea typeface="Times" charset="0"/>
                <a:cs typeface="Times" charset="0"/>
              </a:rPr>
              <a:t>BERUFSERFAHRUNGEN </a:t>
            </a:r>
            <a:endParaRPr lang="fr-FR" dirty="0" smtClean="0">
              <a:solidFill>
                <a:srgbClr val="414042"/>
              </a:solidFill>
              <a:latin typeface="Times" charset="0"/>
              <a:ea typeface="Times" charset="0"/>
              <a:cs typeface="Times" charset="0"/>
            </a:endParaRPr>
          </a:p>
          <a:p>
            <a:pPr marL="12699" algn="just">
              <a:spcBef>
                <a:spcPts val="500"/>
              </a:spcBef>
            </a:pPr>
            <a: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/>
            </a:r>
            <a:b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</a:br>
            <a:r>
              <a:rPr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2011 - 2012 | </a:t>
            </a:r>
            <a:r>
              <a:rPr lang="es-ES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BERUFSBEZEICHNUNG</a:t>
            </a:r>
            <a:endParaRPr sz="1000" dirty="0" smtClean="0">
              <a:latin typeface="Times" charset="0"/>
              <a:ea typeface="Times" charset="0"/>
              <a:cs typeface="Times" charset="0"/>
            </a:endParaRPr>
          </a:p>
          <a:p>
            <a:pPr defTabSz="685800">
              <a:defRPr/>
            </a:pPr>
            <a:r>
              <a:rPr lang="fr-FR" sz="1000" dirty="0" err="1" smtClean="0">
                <a:latin typeface="Times" charset="0"/>
                <a:ea typeface="Times" charset="0"/>
                <a:cs typeface="Times" charset="0"/>
              </a:rPr>
              <a:t>Lorem</a:t>
            </a:r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dolor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sit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amet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consectetur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adipiscing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elit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Morbi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tristique </a:t>
            </a:r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pPr defTabSz="685800">
              <a:defRPr/>
            </a:pPr>
            <a:r>
              <a:rPr lang="fr-FR" sz="1000" dirty="0" err="1" smtClean="0">
                <a:latin typeface="Times" charset="0"/>
                <a:ea typeface="Times" charset="0"/>
                <a:cs typeface="Times" charset="0"/>
              </a:rPr>
              <a:t>sapien</a:t>
            </a:r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nec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nulla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rutrum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imperdiet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Nullam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faucibus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augue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id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velit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luctus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maximus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Interdum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et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malesuada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fames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ac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ante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primis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in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faucibus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Etiam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bibendum, ante nec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luctus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posuere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odio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enim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semper </a:t>
            </a:r>
            <a:r>
              <a:rPr lang="fr-FR" sz="1000" dirty="0" err="1" smtClean="0">
                <a:latin typeface="Times" charset="0"/>
                <a:ea typeface="Times" charset="0"/>
                <a:cs typeface="Times" charset="0"/>
              </a:rPr>
              <a:t>tortor</a:t>
            </a:r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>.</a:t>
            </a:r>
            <a:endParaRPr lang="fr-FR" sz="1000" dirty="0">
              <a:latin typeface="Times" charset="0"/>
              <a:ea typeface="Times" charset="0"/>
              <a:cs typeface="Times" charset="0"/>
            </a:endParaRPr>
          </a:p>
          <a:p>
            <a:pPr defTabSz="685800">
              <a:defRPr/>
            </a:pPr>
            <a:endParaRPr lang="fr-FR" sz="1000" dirty="0">
              <a:latin typeface="Times" charset="0"/>
              <a:ea typeface="Times" charset="0"/>
              <a:cs typeface="Times" charset="0"/>
            </a:endParaRPr>
          </a:p>
          <a:p>
            <a:pPr marL="12699" algn="just">
              <a:spcBef>
                <a:spcPts val="500"/>
              </a:spcBef>
            </a:pPr>
            <a:r>
              <a:rPr lang="es-ES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2011 - 2012 | BERUFSBEZEICHNUNG</a:t>
            </a:r>
            <a:endParaRPr lang="es-ES" sz="1000" dirty="0">
              <a:latin typeface="Times" charset="0"/>
              <a:ea typeface="Times" charset="0"/>
              <a:cs typeface="Times" charset="0"/>
            </a:endParaRPr>
          </a:p>
          <a:p>
            <a:pPr defTabSz="685800">
              <a:defRPr/>
            </a:pP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Lorem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dolor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sit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amet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consectetur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adipiscing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elit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Morbi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tristique </a:t>
            </a:r>
          </a:p>
          <a:p>
            <a:pPr defTabSz="685800">
              <a:defRPr/>
            </a:pP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sapien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nec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nulla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rutrum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imperdiet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Nullam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faucibus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augue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id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velit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luctus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maximus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Interdum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et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malesuada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fames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ac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ante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primis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in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faucibus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Etiam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bibendum, ante nec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luctus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posuere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odio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enim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semper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tortor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</a:t>
            </a:r>
          </a:p>
          <a:p>
            <a:pPr defTabSz="685800">
              <a:defRPr/>
            </a:pPr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pPr marL="12699" algn="just">
              <a:spcBef>
                <a:spcPts val="500"/>
              </a:spcBef>
            </a:pPr>
            <a:r>
              <a:rPr lang="es-ES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2011 - 2012 | BERUFSBEZEICHNUNG</a:t>
            </a:r>
            <a:endParaRPr lang="es-ES" sz="1000" dirty="0">
              <a:latin typeface="Times" charset="0"/>
              <a:ea typeface="Times" charset="0"/>
              <a:cs typeface="Times" charset="0"/>
            </a:endParaRPr>
          </a:p>
          <a:p>
            <a:pPr defTabSz="685800">
              <a:defRPr/>
            </a:pP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Lorem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dolor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sit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amet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consectetur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adipiscing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elit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Morbi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tristique </a:t>
            </a:r>
          </a:p>
          <a:p>
            <a:pPr defTabSz="685800">
              <a:defRPr/>
            </a:pP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sapien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nec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nulla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rutrum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imperdiet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Nullam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faucibus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augue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id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velit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luctus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maximus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Interdum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et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malesuada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fames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ac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ante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primis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in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faucibus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Etiam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bibendum, ante nec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luctus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posuere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odio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enim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semper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tortor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</a:t>
            </a:r>
          </a:p>
          <a:p>
            <a:pPr defTabSz="685800">
              <a:defRPr/>
            </a:pPr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pPr marL="12699" algn="just">
              <a:spcBef>
                <a:spcPts val="500"/>
              </a:spcBef>
            </a:pPr>
            <a:r>
              <a:rPr lang="es-ES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2011 - 2012 | BERUFSBEZEICHNUNG</a:t>
            </a:r>
            <a:endParaRPr lang="es-ES" sz="1000" dirty="0">
              <a:latin typeface="Times" charset="0"/>
              <a:ea typeface="Times" charset="0"/>
              <a:cs typeface="Times" charset="0"/>
            </a:endParaRPr>
          </a:p>
          <a:p>
            <a:pPr defTabSz="685800">
              <a:defRPr/>
            </a:pP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Lorem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dolor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sit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amet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consectetur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adipiscing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elit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Morbi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tristique </a:t>
            </a:r>
          </a:p>
          <a:p>
            <a:pPr defTabSz="685800">
              <a:defRPr/>
            </a:pP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sapien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nec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nulla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rutrum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imperdiet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Nullam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faucibus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augue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id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velit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luctus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maximus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Interdum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et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malesuada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fames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ac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ante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primis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in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faucibus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Etiam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bibendum, ante nec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luctus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posuere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odio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enim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semper </a:t>
            </a:r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tortor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.</a:t>
            </a:r>
          </a:p>
          <a:p>
            <a:pPr defTabSz="685800">
              <a:defRPr/>
            </a:pPr>
            <a:endParaRPr lang="fr-FR" sz="10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192823" y="7452699"/>
            <a:ext cx="222255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dirty="0">
                <a:solidFill>
                  <a:srgbClr val="414042"/>
                </a:solidFill>
                <a:latin typeface="Times" charset="0"/>
                <a:ea typeface="Times" charset="0"/>
                <a:cs typeface="Times" charset="0"/>
              </a:rPr>
              <a:t>FÄHIGKEITEN </a:t>
            </a:r>
            <a:endParaRPr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192822" y="9099066"/>
            <a:ext cx="2694228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dirty="0" smtClean="0">
                <a:solidFill>
                  <a:srgbClr val="414042"/>
                </a:solidFill>
                <a:latin typeface="Times" charset="0"/>
                <a:ea typeface="Times" charset="0"/>
                <a:cs typeface="Times" charset="0"/>
              </a:rPr>
              <a:t>SPRACHEN</a:t>
            </a:r>
            <a:endParaRPr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2855651" y="794039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2865511" y="3016818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2855651" y="7551877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2855651" y="919827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499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6999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499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pic>
        <p:nvPicPr>
          <p:cNvPr id="98" name="Image 9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820" b="23281"/>
          <a:stretch/>
        </p:blipFill>
        <p:spPr>
          <a:xfrm>
            <a:off x="376311" y="376152"/>
            <a:ext cx="2037087" cy="2079888"/>
          </a:xfrm>
          <a:prstGeom prst="ellipse">
            <a:avLst/>
          </a:prstGeom>
          <a:ln>
            <a:solidFill>
              <a:schemeClr val="tx1"/>
            </a:solidFill>
          </a:ln>
        </p:spPr>
      </p:pic>
      <p:sp>
        <p:nvSpPr>
          <p:cNvPr id="99" name="ZoneTexte 98"/>
          <p:cNvSpPr txBox="1"/>
          <p:nvPr/>
        </p:nvSpPr>
        <p:spPr>
          <a:xfrm>
            <a:off x="3083968" y="102615"/>
            <a:ext cx="2024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latin typeface="Times" charset="0"/>
                <a:ea typeface="Times" charset="0"/>
                <a:cs typeface="Times" charset="0"/>
              </a:rPr>
              <a:t>Berufsbezeichnung</a:t>
            </a:r>
            <a:r>
              <a:rPr lang="fr-FR" dirty="0">
                <a:latin typeface="Times" charset="0"/>
                <a:ea typeface="Times" charset="0"/>
                <a:cs typeface="Times" charset="0"/>
              </a:rPr>
              <a:t> 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3083968" y="1125889"/>
            <a:ext cx="2187540" cy="1531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699">
              <a:spcBef>
                <a:spcPts val="905"/>
              </a:spcBef>
            </a:pPr>
            <a:r>
              <a:rPr lang="fr-FR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2012 –  </a:t>
            </a:r>
            <a: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GRAD – </a:t>
            </a:r>
            <a:r>
              <a:rPr lang="fr-FR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UNIVERSITÄT </a:t>
            </a:r>
            <a: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/>
            </a:r>
            <a:b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</a:b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Lorem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dolor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sit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amet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consectetur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adipiscing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elit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. </a:t>
            </a:r>
            <a: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/>
            </a:r>
            <a:b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</a:br>
            <a:endParaRPr lang="fr-FR" sz="1000" b="1" dirty="0" smtClean="0">
              <a:solidFill>
                <a:srgbClr val="231F20"/>
              </a:solidFill>
              <a:latin typeface="Times" charset="0"/>
              <a:ea typeface="Times" charset="0"/>
              <a:cs typeface="Times" charset="0"/>
            </a:endParaRPr>
          </a:p>
          <a:p>
            <a:pPr marL="12699">
              <a:spcBef>
                <a:spcPts val="905"/>
              </a:spcBef>
            </a:pPr>
            <a:endParaRPr lang="fr-FR" sz="300" dirty="0" smtClean="0">
              <a:latin typeface="Times" charset="0"/>
              <a:ea typeface="Times" charset="0"/>
              <a:cs typeface="Times" charset="0"/>
            </a:endParaRPr>
          </a:p>
          <a:p>
            <a:pPr marL="12699"/>
            <a:r>
              <a:rPr lang="fr-FR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2012 –  </a:t>
            </a:r>
            <a: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GRAD – </a:t>
            </a:r>
            <a:r>
              <a:rPr lang="fr-FR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UNIVERSITÄT </a:t>
            </a:r>
            <a:br>
              <a:rPr lang="fr-FR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</a:b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Lorem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dolor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sit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amet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consectetur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adipiscing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elit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.</a:t>
            </a:r>
            <a: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/>
            </a:r>
            <a:b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</a:br>
            <a:endParaRPr lang="fr-FR" sz="10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5271508" y="1122814"/>
            <a:ext cx="2187540" cy="1469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699">
              <a:spcBef>
                <a:spcPts val="905"/>
              </a:spcBef>
            </a:pPr>
            <a:r>
              <a:rPr lang="fr-FR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2012 –  </a:t>
            </a:r>
            <a: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GRAD – </a:t>
            </a:r>
            <a:r>
              <a:rPr lang="fr-FR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UNIVERSITÄT </a:t>
            </a:r>
            <a:br>
              <a:rPr lang="fr-FR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</a:b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Lorem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dolor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sit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amet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consectetur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adipiscing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elit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.</a:t>
            </a:r>
            <a: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/>
            </a:r>
            <a:b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</a:br>
            <a:endParaRPr lang="fr-FR" sz="1000" b="1" dirty="0" smtClean="0">
              <a:solidFill>
                <a:srgbClr val="231F20"/>
              </a:solidFill>
              <a:latin typeface="Times" charset="0"/>
              <a:ea typeface="Times" charset="0"/>
              <a:cs typeface="Times" charset="0"/>
            </a:endParaRPr>
          </a:p>
          <a:p>
            <a:pPr marL="12699">
              <a:spcBef>
                <a:spcPts val="905"/>
              </a:spcBef>
            </a:pPr>
            <a:endParaRPr lang="fr-FR" sz="200" dirty="0" smtClean="0">
              <a:latin typeface="Times" charset="0"/>
              <a:ea typeface="Times" charset="0"/>
              <a:cs typeface="Times" charset="0"/>
            </a:endParaRPr>
          </a:p>
          <a:p>
            <a:pPr marL="12699"/>
            <a:r>
              <a:rPr lang="fr-FR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2012 –  </a:t>
            </a:r>
            <a: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GRAD – </a:t>
            </a:r>
            <a:r>
              <a:rPr lang="fr-FR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UNIVERSITÄT </a:t>
            </a:r>
            <a:br>
              <a:rPr lang="fr-FR" sz="1000" b="1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</a:b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Lorem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ipsum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dolor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sit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amet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,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consectetur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adipiscing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elit</a:t>
            </a:r>
            <a:r>
              <a:rPr lang="fr-FR" sz="1000" dirty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>.</a:t>
            </a:r>
            <a: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  <a:t/>
            </a:r>
            <a:br>
              <a:rPr lang="fr-FR" sz="1000" b="1" dirty="0" smtClean="0">
                <a:solidFill>
                  <a:srgbClr val="231F20"/>
                </a:solidFill>
                <a:latin typeface="Times" charset="0"/>
                <a:ea typeface="Times" charset="0"/>
                <a:cs typeface="Times" charset="0"/>
              </a:rPr>
            </a:br>
            <a:endParaRPr lang="fr-FR" sz="10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3149618" y="7915850"/>
            <a:ext cx="120097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>Windows / </a:t>
            </a:r>
            <a:r>
              <a:rPr lang="fr-FR" sz="1000" dirty="0" err="1" smtClean="0">
                <a:latin typeface="Times" charset="0"/>
                <a:ea typeface="Times" charset="0"/>
                <a:cs typeface="Times" charset="0"/>
              </a:rPr>
              <a:t>MacOS</a:t>
            </a:r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/>
            </a:r>
            <a:br>
              <a:rPr lang="fr-FR" sz="1000" dirty="0" smtClean="0">
                <a:latin typeface="Times" charset="0"/>
                <a:ea typeface="Times" charset="0"/>
                <a:cs typeface="Times" charset="0"/>
              </a:rPr>
            </a:br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Führung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Kreativität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</a:p>
        </p:txBody>
      </p:sp>
      <p:sp>
        <p:nvSpPr>
          <p:cNvPr id="104" name="ZoneTexte 103"/>
          <p:cNvSpPr txBox="1"/>
          <p:nvPr/>
        </p:nvSpPr>
        <p:spPr>
          <a:xfrm>
            <a:off x="5336387" y="7906304"/>
            <a:ext cx="91242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>Photoshop CS</a:t>
            </a:r>
          </a:p>
          <a:p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r>
              <a:rPr lang="fr-FR" sz="1000" dirty="0" err="1">
                <a:latin typeface="Times" charset="0"/>
                <a:ea typeface="Times" charset="0"/>
                <a:cs typeface="Times" charset="0"/>
              </a:rPr>
              <a:t>Buchhaltung</a:t>
            </a:r>
            <a:r>
              <a:rPr lang="fr-FR" sz="1000" dirty="0">
                <a:latin typeface="Times" charset="0"/>
                <a:ea typeface="Times" charset="0"/>
                <a:cs typeface="Times" charset="0"/>
              </a:rPr>
              <a:t> </a:t>
            </a:r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endParaRPr lang="fr-FR" sz="1000" dirty="0" smtClean="0">
              <a:latin typeface="Times" charset="0"/>
              <a:ea typeface="Times" charset="0"/>
              <a:cs typeface="Times" charset="0"/>
            </a:endParaRPr>
          </a:p>
          <a:p>
            <a:r>
              <a:rPr lang="fr-FR" sz="1000" dirty="0" smtClean="0">
                <a:latin typeface="Times" charset="0"/>
                <a:ea typeface="Times" charset="0"/>
                <a:cs typeface="Times" charset="0"/>
              </a:rPr>
              <a:t>Management</a:t>
            </a:r>
            <a:endParaRPr lang="fr-FR" sz="10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05" name="object 96"/>
          <p:cNvSpPr/>
          <p:nvPr/>
        </p:nvSpPr>
        <p:spPr>
          <a:xfrm>
            <a:off x="4384190" y="797534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06" name="object 96"/>
          <p:cNvSpPr/>
          <p:nvPr/>
        </p:nvSpPr>
        <p:spPr>
          <a:xfrm>
            <a:off x="4534577" y="797534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07" name="object 96"/>
          <p:cNvSpPr/>
          <p:nvPr/>
        </p:nvSpPr>
        <p:spPr>
          <a:xfrm>
            <a:off x="4684964" y="797534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08" name="object 96"/>
          <p:cNvSpPr/>
          <p:nvPr/>
        </p:nvSpPr>
        <p:spPr>
          <a:xfrm>
            <a:off x="4828543" y="7975339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09" name="object 96"/>
          <p:cNvSpPr/>
          <p:nvPr/>
        </p:nvSpPr>
        <p:spPr>
          <a:xfrm>
            <a:off x="6301787" y="7974335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0" name="object 96"/>
          <p:cNvSpPr/>
          <p:nvPr/>
        </p:nvSpPr>
        <p:spPr>
          <a:xfrm>
            <a:off x="6452174" y="7974334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1" name="object 96"/>
          <p:cNvSpPr/>
          <p:nvPr/>
        </p:nvSpPr>
        <p:spPr>
          <a:xfrm>
            <a:off x="6602561" y="7974334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2" name="object 96"/>
          <p:cNvSpPr/>
          <p:nvPr/>
        </p:nvSpPr>
        <p:spPr>
          <a:xfrm>
            <a:off x="6746140" y="797433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3" name="object 96"/>
          <p:cNvSpPr/>
          <p:nvPr/>
        </p:nvSpPr>
        <p:spPr>
          <a:xfrm>
            <a:off x="4977587" y="797476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4" name="object 96"/>
          <p:cNvSpPr/>
          <p:nvPr/>
        </p:nvSpPr>
        <p:spPr>
          <a:xfrm>
            <a:off x="6890124" y="797433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5" name="object 96"/>
          <p:cNvSpPr/>
          <p:nvPr/>
        </p:nvSpPr>
        <p:spPr>
          <a:xfrm>
            <a:off x="6301787" y="8262388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6" name="object 96"/>
          <p:cNvSpPr/>
          <p:nvPr/>
        </p:nvSpPr>
        <p:spPr>
          <a:xfrm>
            <a:off x="6452174" y="8262387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7" name="object 96"/>
          <p:cNvSpPr/>
          <p:nvPr/>
        </p:nvSpPr>
        <p:spPr>
          <a:xfrm>
            <a:off x="6602561" y="8262387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8" name="object 96"/>
          <p:cNvSpPr/>
          <p:nvPr/>
        </p:nvSpPr>
        <p:spPr>
          <a:xfrm>
            <a:off x="6746140" y="8262386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9" name="object 96"/>
          <p:cNvSpPr/>
          <p:nvPr/>
        </p:nvSpPr>
        <p:spPr>
          <a:xfrm>
            <a:off x="6890124" y="8262385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0" name="object 96"/>
          <p:cNvSpPr/>
          <p:nvPr/>
        </p:nvSpPr>
        <p:spPr>
          <a:xfrm>
            <a:off x="6301787" y="855775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1" name="object 96"/>
          <p:cNvSpPr/>
          <p:nvPr/>
        </p:nvSpPr>
        <p:spPr>
          <a:xfrm>
            <a:off x="6452174" y="855775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2" name="object 96"/>
          <p:cNvSpPr/>
          <p:nvPr/>
        </p:nvSpPr>
        <p:spPr>
          <a:xfrm>
            <a:off x="6602561" y="855775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3" name="object 96"/>
          <p:cNvSpPr/>
          <p:nvPr/>
        </p:nvSpPr>
        <p:spPr>
          <a:xfrm>
            <a:off x="6746140" y="855775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4" name="object 96"/>
          <p:cNvSpPr/>
          <p:nvPr/>
        </p:nvSpPr>
        <p:spPr>
          <a:xfrm>
            <a:off x="6890124" y="8557749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5" name="object 96"/>
          <p:cNvSpPr/>
          <p:nvPr/>
        </p:nvSpPr>
        <p:spPr>
          <a:xfrm>
            <a:off x="4380478" y="8262385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6" name="object 96"/>
          <p:cNvSpPr/>
          <p:nvPr/>
        </p:nvSpPr>
        <p:spPr>
          <a:xfrm>
            <a:off x="4530865" y="8262384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7" name="object 96"/>
          <p:cNvSpPr/>
          <p:nvPr/>
        </p:nvSpPr>
        <p:spPr>
          <a:xfrm>
            <a:off x="4681252" y="8262384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8" name="object 96"/>
          <p:cNvSpPr/>
          <p:nvPr/>
        </p:nvSpPr>
        <p:spPr>
          <a:xfrm>
            <a:off x="4824831" y="826238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9" name="object 96"/>
          <p:cNvSpPr/>
          <p:nvPr/>
        </p:nvSpPr>
        <p:spPr>
          <a:xfrm>
            <a:off x="4968815" y="826238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0" name="object 96"/>
          <p:cNvSpPr/>
          <p:nvPr/>
        </p:nvSpPr>
        <p:spPr>
          <a:xfrm>
            <a:off x="4380478" y="855775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1" name="object 96"/>
          <p:cNvSpPr/>
          <p:nvPr/>
        </p:nvSpPr>
        <p:spPr>
          <a:xfrm>
            <a:off x="4530865" y="855775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2" name="object 96"/>
          <p:cNvSpPr/>
          <p:nvPr/>
        </p:nvSpPr>
        <p:spPr>
          <a:xfrm>
            <a:off x="4681252" y="855775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3" name="object 96"/>
          <p:cNvSpPr/>
          <p:nvPr/>
        </p:nvSpPr>
        <p:spPr>
          <a:xfrm>
            <a:off x="4824831" y="855775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4" name="object 96"/>
          <p:cNvSpPr/>
          <p:nvPr/>
        </p:nvSpPr>
        <p:spPr>
          <a:xfrm>
            <a:off x="4968815" y="8557749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5" name="ZoneTexte 134"/>
          <p:cNvSpPr txBox="1"/>
          <p:nvPr/>
        </p:nvSpPr>
        <p:spPr>
          <a:xfrm>
            <a:off x="3225995" y="9471690"/>
            <a:ext cx="6335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latin typeface="Times" charset="0"/>
                <a:ea typeface="Times" charset="0"/>
                <a:cs typeface="Times" charset="0"/>
              </a:rPr>
              <a:t>Englisch</a:t>
            </a:r>
            <a:endParaRPr lang="fr-FR" sz="10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6" name="object 96"/>
          <p:cNvSpPr/>
          <p:nvPr/>
        </p:nvSpPr>
        <p:spPr>
          <a:xfrm>
            <a:off x="4368601" y="955449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7" name="object 96"/>
          <p:cNvSpPr/>
          <p:nvPr/>
        </p:nvSpPr>
        <p:spPr>
          <a:xfrm>
            <a:off x="4518988" y="955449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8" name="object 96"/>
          <p:cNvSpPr/>
          <p:nvPr/>
        </p:nvSpPr>
        <p:spPr>
          <a:xfrm>
            <a:off x="4669375" y="955449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9" name="object 96"/>
          <p:cNvSpPr/>
          <p:nvPr/>
        </p:nvSpPr>
        <p:spPr>
          <a:xfrm>
            <a:off x="4812954" y="955449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40" name="object 96"/>
          <p:cNvSpPr/>
          <p:nvPr/>
        </p:nvSpPr>
        <p:spPr>
          <a:xfrm>
            <a:off x="4956938" y="955449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41" name="ZoneTexte 140"/>
          <p:cNvSpPr txBox="1"/>
          <p:nvPr/>
        </p:nvSpPr>
        <p:spPr>
          <a:xfrm>
            <a:off x="5323114" y="9494869"/>
            <a:ext cx="6479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latin typeface="Times" charset="0"/>
                <a:ea typeface="Times" charset="0"/>
                <a:cs typeface="Times" charset="0"/>
              </a:rPr>
              <a:t>Spanisch</a:t>
            </a:r>
            <a:endParaRPr lang="fr-FR" sz="1000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42" name="object 96"/>
          <p:cNvSpPr/>
          <p:nvPr/>
        </p:nvSpPr>
        <p:spPr>
          <a:xfrm>
            <a:off x="6308295" y="9554493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43" name="object 96"/>
          <p:cNvSpPr/>
          <p:nvPr/>
        </p:nvSpPr>
        <p:spPr>
          <a:xfrm>
            <a:off x="6458682" y="955449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44" name="object 96"/>
          <p:cNvSpPr/>
          <p:nvPr/>
        </p:nvSpPr>
        <p:spPr>
          <a:xfrm>
            <a:off x="6609069" y="9554492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45" name="object 96"/>
          <p:cNvSpPr/>
          <p:nvPr/>
        </p:nvSpPr>
        <p:spPr>
          <a:xfrm>
            <a:off x="6752648" y="9554491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46" name="object 96"/>
          <p:cNvSpPr/>
          <p:nvPr/>
        </p:nvSpPr>
        <p:spPr>
          <a:xfrm>
            <a:off x="6896632" y="9554490"/>
            <a:ext cx="126981" cy="126981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3500" y="0"/>
                </a:moveTo>
                <a:lnTo>
                  <a:pt x="38785" y="4990"/>
                </a:lnTo>
                <a:lnTo>
                  <a:pt x="18600" y="18600"/>
                </a:lnTo>
                <a:lnTo>
                  <a:pt x="4990" y="38785"/>
                </a:lnTo>
                <a:lnTo>
                  <a:pt x="0" y="63500"/>
                </a:lnTo>
                <a:lnTo>
                  <a:pt x="4990" y="88214"/>
                </a:lnTo>
                <a:lnTo>
                  <a:pt x="18600" y="108399"/>
                </a:lnTo>
                <a:lnTo>
                  <a:pt x="38785" y="122009"/>
                </a:lnTo>
                <a:lnTo>
                  <a:pt x="63500" y="127000"/>
                </a:lnTo>
                <a:lnTo>
                  <a:pt x="88214" y="122009"/>
                </a:lnTo>
                <a:lnTo>
                  <a:pt x="108399" y="108399"/>
                </a:lnTo>
                <a:lnTo>
                  <a:pt x="122009" y="88214"/>
                </a:lnTo>
                <a:lnTo>
                  <a:pt x="127000" y="63500"/>
                </a:lnTo>
                <a:lnTo>
                  <a:pt x="122009" y="38785"/>
                </a:lnTo>
                <a:lnTo>
                  <a:pt x="108399" y="18600"/>
                </a:lnTo>
                <a:lnTo>
                  <a:pt x="88214" y="4990"/>
                </a:lnTo>
                <a:lnTo>
                  <a:pt x="6350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0" rIns="0" bIns="0" rtlCol="0"/>
          <a:lstStyle/>
          <a:p>
            <a:endParaRPr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89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100</Words>
  <Application>Microsoft Office PowerPoint</Application>
  <PresentationFormat>Personalizado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11</cp:revision>
  <dcterms:created xsi:type="dcterms:W3CDTF">2017-10-27T08:59:47Z</dcterms:created>
  <dcterms:modified xsi:type="dcterms:W3CDTF">2019-01-25T00:54:40Z</dcterms:modified>
</cp:coreProperties>
</file>