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8"/>
    <p:restoredTop sz="94661"/>
  </p:normalViewPr>
  <p:slideViewPr>
    <p:cSldViewPr snapToGrid="0" snapToObjects="1">
      <p:cViewPr>
        <p:scale>
          <a:sx n="93" d="100"/>
          <a:sy n="93" d="100"/>
        </p:scale>
        <p:origin x="1320" y="-29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5E140-C17C-A14F-8B74-B656E5D5EB8C}" type="datetimeFigureOut">
              <a:rPr lang="fr-FR" smtClean="0"/>
              <a:t>24/01/2019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6AAA37-1D8E-B14F-B185-4FB4A335AFF7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48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4901594" y="2390036"/>
            <a:ext cx="2658082" cy="82871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59675" cy="2356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224" y="438821"/>
            <a:ext cx="4122868" cy="695090"/>
          </a:xfrm>
        </p:spPr>
        <p:txBody>
          <a:bodyPr>
            <a:noAutofit/>
          </a:bodyPr>
          <a:lstStyle/>
          <a:p>
            <a:pPr algn="l"/>
            <a:r>
              <a:rPr lang="fr-FR" sz="3454" dirty="0" smtClean="0">
                <a:solidFill>
                  <a:schemeClr val="bg1"/>
                </a:solidFill>
                <a:latin typeface="+mn-lt"/>
                <a:cs typeface="Akzidenz Grotesk BE"/>
              </a:rPr>
              <a:t>Marie LAPOINTE</a:t>
            </a:r>
            <a: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  <a:t/>
            </a:r>
            <a:br>
              <a:rPr lang="en-US" sz="3454" dirty="0">
                <a:solidFill>
                  <a:schemeClr val="bg1"/>
                </a:solidFill>
                <a:latin typeface="+mn-lt"/>
                <a:cs typeface="Akzidenz Grotesk BE"/>
              </a:rPr>
            </a:br>
            <a:r>
              <a:rPr lang="en-US" sz="1943" dirty="0">
                <a:solidFill>
                  <a:schemeClr val="bg1"/>
                </a:solidFill>
                <a:latin typeface="+mn-lt"/>
                <a:cs typeface="Akzidenz Grotesk BE"/>
              </a:rPr>
              <a:t>BERUFSBEZEICHNUNG </a:t>
            </a:r>
            <a:endParaRPr lang="en-US" sz="1943" dirty="0">
              <a:solidFill>
                <a:schemeClr val="bg1"/>
              </a:solidFill>
              <a:latin typeface="+mn-lt"/>
              <a:cs typeface="Akzidenz Grotesk BE Ligh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023054" y="1418126"/>
            <a:ext cx="4596073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685800">
              <a:defRPr/>
            </a:pPr>
            <a:r>
              <a:rPr lang="fr-FR" sz="1000" dirty="0">
                <a:solidFill>
                  <a:schemeClr val="bg1"/>
                </a:solidFill>
              </a:rPr>
              <a:t>Lorem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dolor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sit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amet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consectetur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adipiscing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elit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Morbi</a:t>
            </a:r>
            <a:r>
              <a:rPr lang="fr-FR" sz="1000" dirty="0">
                <a:solidFill>
                  <a:schemeClr val="bg1"/>
                </a:solidFill>
              </a:rPr>
              <a:t> tristique </a:t>
            </a:r>
            <a:r>
              <a:rPr lang="fr-FR" sz="1000" dirty="0" err="1">
                <a:solidFill>
                  <a:schemeClr val="bg1"/>
                </a:solidFill>
              </a:rPr>
              <a:t>sapien</a:t>
            </a:r>
            <a:r>
              <a:rPr lang="fr-FR" sz="1000" dirty="0">
                <a:solidFill>
                  <a:schemeClr val="bg1"/>
                </a:solidFill>
              </a:rPr>
              <a:t> nec </a:t>
            </a:r>
            <a:r>
              <a:rPr lang="fr-FR" sz="1000" dirty="0" err="1">
                <a:solidFill>
                  <a:schemeClr val="bg1"/>
                </a:solidFill>
              </a:rPr>
              <a:t>nulla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rutrum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imperdiet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Nullam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augue</a:t>
            </a:r>
            <a:r>
              <a:rPr lang="fr-FR" sz="1000" dirty="0">
                <a:solidFill>
                  <a:schemeClr val="bg1"/>
                </a:solidFill>
              </a:rPr>
              <a:t> id </a:t>
            </a:r>
            <a:r>
              <a:rPr lang="fr-FR" sz="1000" dirty="0" err="1">
                <a:solidFill>
                  <a:schemeClr val="bg1"/>
                </a:solidFill>
              </a:rPr>
              <a:t>velit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maximus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Interdum</a:t>
            </a:r>
            <a:r>
              <a:rPr lang="fr-FR" sz="1000" dirty="0">
                <a:solidFill>
                  <a:schemeClr val="bg1"/>
                </a:solidFill>
              </a:rPr>
              <a:t> et </a:t>
            </a:r>
            <a:r>
              <a:rPr lang="fr-FR" sz="1000" dirty="0" err="1">
                <a:solidFill>
                  <a:schemeClr val="bg1"/>
                </a:solidFill>
              </a:rPr>
              <a:t>malesuada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fames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ac</a:t>
            </a:r>
            <a:r>
              <a:rPr lang="fr-FR" sz="1000" dirty="0">
                <a:solidFill>
                  <a:schemeClr val="bg1"/>
                </a:solidFill>
              </a:rPr>
              <a:t> ante </a:t>
            </a:r>
            <a:r>
              <a:rPr lang="fr-FR" sz="1000" dirty="0" err="1">
                <a:solidFill>
                  <a:schemeClr val="bg1"/>
                </a:solidFill>
              </a:rPr>
              <a:t>ipsum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primis</a:t>
            </a:r>
            <a:r>
              <a:rPr lang="fr-FR" sz="1000" dirty="0">
                <a:solidFill>
                  <a:schemeClr val="bg1"/>
                </a:solidFill>
              </a:rPr>
              <a:t> in </a:t>
            </a:r>
            <a:r>
              <a:rPr lang="fr-FR" sz="1000" dirty="0" err="1">
                <a:solidFill>
                  <a:schemeClr val="bg1"/>
                </a:solidFill>
              </a:rPr>
              <a:t>faucibus</a:t>
            </a:r>
            <a:r>
              <a:rPr lang="fr-FR" sz="1000" dirty="0">
                <a:solidFill>
                  <a:schemeClr val="bg1"/>
                </a:solidFill>
              </a:rPr>
              <a:t>. </a:t>
            </a:r>
            <a:r>
              <a:rPr lang="fr-FR" sz="1000" dirty="0" err="1">
                <a:solidFill>
                  <a:schemeClr val="bg1"/>
                </a:solidFill>
              </a:rPr>
              <a:t>Etiam</a:t>
            </a:r>
            <a:r>
              <a:rPr lang="fr-FR" sz="1000" dirty="0">
                <a:solidFill>
                  <a:schemeClr val="bg1"/>
                </a:solidFill>
              </a:rPr>
              <a:t> bibendum, ante nec </a:t>
            </a:r>
            <a:r>
              <a:rPr lang="fr-FR" sz="1000" dirty="0" err="1">
                <a:solidFill>
                  <a:schemeClr val="bg1"/>
                </a:solidFill>
              </a:rPr>
              <a:t>luctus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posuere</a:t>
            </a:r>
            <a:r>
              <a:rPr lang="fr-FR" sz="1000" dirty="0">
                <a:solidFill>
                  <a:schemeClr val="bg1"/>
                </a:solidFill>
              </a:rPr>
              <a:t>, </a:t>
            </a:r>
            <a:r>
              <a:rPr lang="fr-FR" sz="1000" dirty="0" err="1">
                <a:solidFill>
                  <a:schemeClr val="bg1"/>
                </a:solidFill>
              </a:rPr>
              <a:t>odio</a:t>
            </a:r>
            <a:r>
              <a:rPr lang="fr-FR" sz="1000" dirty="0">
                <a:solidFill>
                  <a:schemeClr val="bg1"/>
                </a:solidFill>
              </a:rPr>
              <a:t> </a:t>
            </a:r>
            <a:r>
              <a:rPr lang="fr-FR" sz="1000" dirty="0" err="1">
                <a:solidFill>
                  <a:schemeClr val="bg1"/>
                </a:solidFill>
              </a:rPr>
              <a:t>enim</a:t>
            </a:r>
            <a:r>
              <a:rPr lang="fr-FR" sz="1000" dirty="0">
                <a:solidFill>
                  <a:schemeClr val="bg1"/>
                </a:solidFill>
              </a:rPr>
              <a:t> semper </a:t>
            </a:r>
            <a:r>
              <a:rPr lang="fr-FR" sz="1000" dirty="0" err="1">
                <a:solidFill>
                  <a:schemeClr val="bg1"/>
                </a:solidFill>
              </a:rPr>
              <a:t>tortor</a:t>
            </a:r>
            <a:r>
              <a:rPr lang="fr-FR" sz="1000" dirty="0">
                <a:solidFill>
                  <a:schemeClr val="bg1"/>
                </a:solidFill>
              </a:rPr>
              <a:t>, id </a:t>
            </a:r>
            <a:r>
              <a:rPr lang="fr-FR" sz="1000" dirty="0" err="1">
                <a:solidFill>
                  <a:schemeClr val="bg1"/>
                </a:solidFill>
              </a:rPr>
              <a:t>eleifend</a:t>
            </a:r>
            <a:r>
              <a:rPr lang="fr-FR" sz="1000" dirty="0">
                <a:solidFill>
                  <a:schemeClr val="bg1"/>
                </a:solidFill>
              </a:rPr>
              <a:t> mi ante vitae ex.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2033283" y="1289785"/>
            <a:ext cx="4596073" cy="0"/>
          </a:xfrm>
          <a:prstGeom prst="line">
            <a:avLst/>
          </a:prstGeom>
          <a:ln w="3175" cmpd="sng">
            <a:solidFill>
              <a:schemeClr val="bg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5249174" y="2690313"/>
            <a:ext cx="986325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>
                <a:cs typeface="Futura"/>
              </a:rPr>
              <a:t>Fähigkeiten</a:t>
            </a:r>
            <a:r>
              <a:rPr lang="en-US" sz="1295" dirty="0">
                <a:cs typeface="Futura"/>
              </a:rPr>
              <a:t>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9130" y="2643294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BERUFSERFAHRUNGEN </a:t>
            </a:r>
          </a:p>
        </p:txBody>
      </p:sp>
      <p:sp>
        <p:nvSpPr>
          <p:cNvPr id="50" name="Rectangle 49"/>
          <p:cNvSpPr/>
          <p:nvPr/>
        </p:nvSpPr>
        <p:spPr>
          <a:xfrm>
            <a:off x="0" y="10391257"/>
            <a:ext cx="4998039" cy="28641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03392" y="10446038"/>
            <a:ext cx="3073054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12 Street Name, Berlin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01593" y="10391257"/>
            <a:ext cx="2658082" cy="28723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4" name="TextBox 53"/>
          <p:cNvSpPr txBox="1"/>
          <p:nvPr/>
        </p:nvSpPr>
        <p:spPr>
          <a:xfrm>
            <a:off x="5243132" y="10438900"/>
            <a:ext cx="1859199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bg1"/>
                </a:solidFill>
                <a:cs typeface="Akzidenz Grotesk BE Light"/>
              </a:rPr>
              <a:t>name@mail.com</a:t>
            </a:r>
            <a:endParaRPr lang="en-US" sz="1079" dirty="0">
              <a:solidFill>
                <a:schemeClr val="bg1"/>
              </a:solidFill>
              <a:cs typeface="Akzidenz Grotesk BE Ligh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264939" y="6061030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>
                <a:cs typeface="Futura"/>
              </a:rPr>
              <a:t>Persönlichkeit</a:t>
            </a:r>
            <a:r>
              <a:rPr lang="en-US" sz="1295" dirty="0">
                <a:cs typeface="Futura"/>
              </a:rPr>
              <a:t>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305176" y="8508938"/>
            <a:ext cx="1922068" cy="1992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95" dirty="0" err="1" smtClean="0">
                <a:cs typeface="Futura"/>
              </a:rPr>
              <a:t>Sprachen</a:t>
            </a:r>
            <a:endParaRPr lang="en-US" sz="1295" dirty="0">
              <a:cs typeface="Futura"/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4901593" y="8148601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4917537" y="5907854"/>
            <a:ext cx="2579255" cy="0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8825" y="6597019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409130" y="8148601"/>
            <a:ext cx="2728979" cy="2657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727" dirty="0">
                <a:solidFill>
                  <a:schemeClr val="accent6">
                    <a:lumMod val="75000"/>
                  </a:schemeClr>
                </a:solidFill>
                <a:cs typeface="Akzidenz Grotesk BE Light"/>
              </a:rPr>
              <a:t>AUSBILDUNG </a:t>
            </a:r>
          </a:p>
        </p:txBody>
      </p:sp>
      <p:sp>
        <p:nvSpPr>
          <p:cNvPr id="12" name="Oval 11"/>
          <p:cNvSpPr/>
          <p:nvPr/>
        </p:nvSpPr>
        <p:spPr>
          <a:xfrm>
            <a:off x="5028348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3" name="Oval 92"/>
          <p:cNvSpPr/>
          <p:nvPr/>
        </p:nvSpPr>
        <p:spPr>
          <a:xfrm>
            <a:off x="5028347" y="611023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4" name="Oval 93"/>
          <p:cNvSpPr/>
          <p:nvPr/>
        </p:nvSpPr>
        <p:spPr>
          <a:xfrm>
            <a:off x="5073924" y="8550474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chemeClr val="tx1"/>
              </a:solidFill>
            </a:endParaRPr>
          </a:p>
        </p:txBody>
      </p:sp>
      <p:sp>
        <p:nvSpPr>
          <p:cNvPr id="98" name="Oval 97"/>
          <p:cNvSpPr/>
          <p:nvPr/>
        </p:nvSpPr>
        <p:spPr>
          <a:xfrm>
            <a:off x="175723" y="2725799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03" name="Oval 102"/>
          <p:cNvSpPr/>
          <p:nvPr/>
        </p:nvSpPr>
        <p:spPr>
          <a:xfrm>
            <a:off x="175723" y="8233508"/>
            <a:ext cx="115101" cy="116250"/>
          </a:xfrm>
          <a:prstGeom prst="ellipse">
            <a:avLst/>
          </a:prstGeom>
          <a:solidFill>
            <a:srgbClr val="E46C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8935" r="4396"/>
          <a:stretch/>
        </p:blipFill>
        <p:spPr>
          <a:xfrm>
            <a:off x="175723" y="311900"/>
            <a:ext cx="1519001" cy="1520756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63" name="Rectangle 62"/>
          <p:cNvSpPr/>
          <p:nvPr/>
        </p:nvSpPr>
        <p:spPr>
          <a:xfrm>
            <a:off x="0" y="2340539"/>
            <a:ext cx="4998039" cy="714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>
              <a:solidFill>
                <a:srgbClr val="595959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4901593" y="2341159"/>
            <a:ext cx="2658082" cy="716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52" name="Rectangle 51"/>
          <p:cNvSpPr/>
          <p:nvPr/>
        </p:nvSpPr>
        <p:spPr>
          <a:xfrm>
            <a:off x="342765" y="3078822"/>
            <a:ext cx="4101483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BERUFSBEZEICHNUNG | </a:t>
            </a:r>
            <a:r>
              <a:rPr lang="fr-FR" sz="1000" b="1" i="1" dirty="0" err="1">
                <a:solidFill>
                  <a:schemeClr val="accent2"/>
                </a:solidFill>
              </a:rPr>
              <a:t>Unternehmen</a:t>
            </a:r>
            <a:r>
              <a:rPr lang="fr-FR" sz="1000" b="1" i="1" dirty="0">
                <a:solidFill>
                  <a:schemeClr val="accent2"/>
                </a:solidFill>
              </a:rPr>
              <a:t> </a:t>
            </a:r>
            <a:endParaRPr lang="fr-FR" sz="1000" b="1" i="1" dirty="0" smtClean="0">
              <a:solidFill>
                <a:schemeClr val="accent2"/>
              </a:solidFill>
            </a:endParaRP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2010 - 2015</a:t>
            </a:r>
            <a:endParaRPr lang="fr-FR" sz="9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BERUFSBEZEICHNUNG | </a:t>
            </a:r>
            <a:r>
              <a:rPr lang="fr-FR" sz="1000" b="1" i="1" dirty="0" err="1">
                <a:solidFill>
                  <a:schemeClr val="accent2"/>
                </a:solidFill>
              </a:rPr>
              <a:t>Unternehmen</a:t>
            </a:r>
            <a:r>
              <a:rPr lang="fr-FR" sz="1000" b="1" i="1" dirty="0">
                <a:solidFill>
                  <a:schemeClr val="accent2"/>
                </a:solidFill>
              </a:rPr>
              <a:t> </a:t>
            </a: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BERUFSBEZEICHNUNG | </a:t>
            </a:r>
            <a:r>
              <a:rPr lang="fr-FR" sz="1000" b="1" i="1" dirty="0" err="1">
                <a:solidFill>
                  <a:schemeClr val="accent2"/>
                </a:solidFill>
              </a:rPr>
              <a:t>Unternehmen</a:t>
            </a:r>
            <a:r>
              <a:rPr lang="fr-FR" sz="1000" b="1" i="1" dirty="0">
                <a:solidFill>
                  <a:schemeClr val="accent2"/>
                </a:solidFill>
              </a:rPr>
              <a:t> </a:t>
            </a: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i="1" dirty="0">
                <a:solidFill>
                  <a:schemeClr val="accent2"/>
                </a:solidFill>
              </a:rPr>
              <a:t>BERUFSBEZEICHNUNG | </a:t>
            </a:r>
            <a:r>
              <a:rPr lang="fr-FR" sz="1000" b="1" i="1" dirty="0" err="1">
                <a:solidFill>
                  <a:schemeClr val="accent2"/>
                </a:solidFill>
              </a:rPr>
              <a:t>Unternehmen</a:t>
            </a:r>
            <a:r>
              <a:rPr lang="fr-FR" sz="1000" b="1" i="1" dirty="0">
                <a:solidFill>
                  <a:schemeClr val="accent2"/>
                </a:solidFill>
              </a:rPr>
              <a:t> </a:t>
            </a:r>
          </a:p>
          <a:p>
            <a:pPr defTabSz="685800">
              <a:defRPr/>
            </a:pPr>
            <a:r>
              <a:rPr lang="fr-FR" sz="9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2010 - </a:t>
            </a:r>
            <a:r>
              <a:rPr lang="fr-FR" sz="9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</a:p>
          <a:p>
            <a:pPr defTabSz="685800">
              <a:defRPr/>
            </a:pP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Lorem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Morbi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tristique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sapien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rutrum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imperdiet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Nullam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augue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id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velit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maximus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Interdum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malesuada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fames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ac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ante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primis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in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faucibus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Etiam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bibendum, ante nec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luctus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posuere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odio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enim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semper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tortor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</p:txBody>
      </p:sp>
      <p:sp>
        <p:nvSpPr>
          <p:cNvPr id="71" name="Oval 97"/>
          <p:cNvSpPr/>
          <p:nvPr/>
        </p:nvSpPr>
        <p:spPr>
          <a:xfrm>
            <a:off x="253189" y="315586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2" name="Oval 97"/>
          <p:cNvSpPr/>
          <p:nvPr/>
        </p:nvSpPr>
        <p:spPr>
          <a:xfrm>
            <a:off x="258713" y="4375998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4" name="Oval 97"/>
          <p:cNvSpPr/>
          <p:nvPr/>
        </p:nvSpPr>
        <p:spPr>
          <a:xfrm>
            <a:off x="249797" y="5575192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76" name="Oval 97"/>
          <p:cNvSpPr/>
          <p:nvPr/>
        </p:nvSpPr>
        <p:spPr>
          <a:xfrm>
            <a:off x="258646" y="678194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cxnSp>
        <p:nvCxnSpPr>
          <p:cNvPr id="77" name="Straight Connector 86"/>
          <p:cNvCxnSpPr/>
          <p:nvPr/>
        </p:nvCxnSpPr>
        <p:spPr>
          <a:xfrm>
            <a:off x="78825" y="5361093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86"/>
          <p:cNvCxnSpPr/>
          <p:nvPr/>
        </p:nvCxnSpPr>
        <p:spPr>
          <a:xfrm>
            <a:off x="78825" y="4140034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object 108"/>
          <p:cNvSpPr txBox="1"/>
          <p:nvPr/>
        </p:nvSpPr>
        <p:spPr>
          <a:xfrm>
            <a:off x="403392" y="8632928"/>
            <a:ext cx="3997019" cy="15388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GRAD –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UNIVERSITÄT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GRAD –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UNIVERSITÄT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endParaRPr lang="fr-FR" sz="1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endParaRPr lang="fr-FR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685800">
              <a:defRPr/>
            </a:pP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2012 –  </a:t>
            </a:r>
            <a:r>
              <a:rPr lang="fr-F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GRAD – </a:t>
            </a:r>
            <a:r>
              <a:rPr lang="fr-FR" sz="1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UNIVERSITÄT </a:t>
            </a:r>
          </a:p>
          <a:p>
            <a:pPr defTabSz="685800">
              <a:defRPr/>
            </a:pPr>
            <a:r>
              <a:rPr lang="fr-FR" sz="1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Lorem</a:t>
            </a:r>
            <a:r>
              <a:rPr lang="fr-FR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ipsum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dolor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amet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consectetur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adipiscing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fr-FR" sz="1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elit</a:t>
            </a:r>
            <a:r>
              <a:rPr lang="fr-FR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</a:p>
        </p:txBody>
      </p:sp>
      <p:sp>
        <p:nvSpPr>
          <p:cNvPr id="96" name="Oval 97"/>
          <p:cNvSpPr/>
          <p:nvPr/>
        </p:nvSpPr>
        <p:spPr>
          <a:xfrm>
            <a:off x="221011" y="867090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7" name="Oval 97"/>
          <p:cNvSpPr/>
          <p:nvPr/>
        </p:nvSpPr>
        <p:spPr>
          <a:xfrm>
            <a:off x="221010" y="9274337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99" name="Oval 97"/>
          <p:cNvSpPr/>
          <p:nvPr/>
        </p:nvSpPr>
        <p:spPr>
          <a:xfrm>
            <a:off x="212162" y="9890019"/>
            <a:ext cx="75269" cy="856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943"/>
          </a:p>
        </p:txBody>
      </p:sp>
      <p:sp>
        <p:nvSpPr>
          <p:cNvPr id="136" name="TextBox 122"/>
          <p:cNvSpPr txBox="1"/>
          <p:nvPr/>
        </p:nvSpPr>
        <p:spPr>
          <a:xfrm>
            <a:off x="5338627" y="8924755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Englisch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7" name="TextBox 125"/>
          <p:cNvSpPr txBox="1"/>
          <p:nvPr/>
        </p:nvSpPr>
        <p:spPr>
          <a:xfrm>
            <a:off x="5338627" y="9348857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Französisch</a:t>
            </a:r>
            <a:r>
              <a:rPr lang="fr-FR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8" name="TextBox 128"/>
          <p:cNvSpPr txBox="1"/>
          <p:nvPr/>
        </p:nvSpPr>
        <p:spPr>
          <a:xfrm>
            <a:off x="5338627" y="9763324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Spanisch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39" name="Oval 97"/>
          <p:cNvSpPr/>
          <p:nvPr/>
        </p:nvSpPr>
        <p:spPr>
          <a:xfrm>
            <a:off x="5338500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0" name="Oval 97"/>
          <p:cNvSpPr/>
          <p:nvPr/>
        </p:nvSpPr>
        <p:spPr>
          <a:xfrm>
            <a:off x="5489029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1" name="Oval 97"/>
          <p:cNvSpPr/>
          <p:nvPr/>
        </p:nvSpPr>
        <p:spPr>
          <a:xfrm>
            <a:off x="5639558" y="9156607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2" name="Oval 97"/>
          <p:cNvSpPr/>
          <p:nvPr/>
        </p:nvSpPr>
        <p:spPr>
          <a:xfrm>
            <a:off x="5790087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3" name="Oval 97"/>
          <p:cNvSpPr/>
          <p:nvPr/>
        </p:nvSpPr>
        <p:spPr>
          <a:xfrm>
            <a:off x="5940616" y="9157452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4" name="Oval 97"/>
          <p:cNvSpPr/>
          <p:nvPr/>
        </p:nvSpPr>
        <p:spPr>
          <a:xfrm>
            <a:off x="6091145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5" name="Oval 97"/>
          <p:cNvSpPr/>
          <p:nvPr/>
        </p:nvSpPr>
        <p:spPr>
          <a:xfrm>
            <a:off x="6241674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6" name="Oval 97"/>
          <p:cNvSpPr/>
          <p:nvPr/>
        </p:nvSpPr>
        <p:spPr>
          <a:xfrm>
            <a:off x="6392203" y="915745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7" name="Oval 97"/>
          <p:cNvSpPr/>
          <p:nvPr/>
        </p:nvSpPr>
        <p:spPr>
          <a:xfrm>
            <a:off x="6542732" y="9156607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8" name="Oval 97"/>
          <p:cNvSpPr/>
          <p:nvPr/>
        </p:nvSpPr>
        <p:spPr>
          <a:xfrm>
            <a:off x="6693261" y="915660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49" name="Oval 97"/>
          <p:cNvSpPr/>
          <p:nvPr/>
        </p:nvSpPr>
        <p:spPr>
          <a:xfrm>
            <a:off x="5338500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0" name="Oval 97"/>
          <p:cNvSpPr/>
          <p:nvPr/>
        </p:nvSpPr>
        <p:spPr>
          <a:xfrm>
            <a:off x="5489029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1" name="Oval 97"/>
          <p:cNvSpPr/>
          <p:nvPr/>
        </p:nvSpPr>
        <p:spPr>
          <a:xfrm>
            <a:off x="5639558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2" name="Oval 97"/>
          <p:cNvSpPr/>
          <p:nvPr/>
        </p:nvSpPr>
        <p:spPr>
          <a:xfrm>
            <a:off x="5790087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3" name="Oval 97"/>
          <p:cNvSpPr/>
          <p:nvPr/>
        </p:nvSpPr>
        <p:spPr>
          <a:xfrm>
            <a:off x="5940616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4" name="Oval 97"/>
          <p:cNvSpPr/>
          <p:nvPr/>
        </p:nvSpPr>
        <p:spPr>
          <a:xfrm>
            <a:off x="6091145" y="959368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5" name="Oval 97"/>
          <p:cNvSpPr/>
          <p:nvPr/>
        </p:nvSpPr>
        <p:spPr>
          <a:xfrm>
            <a:off x="6241674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6" name="Oval 97"/>
          <p:cNvSpPr/>
          <p:nvPr/>
        </p:nvSpPr>
        <p:spPr>
          <a:xfrm>
            <a:off x="6392203" y="959452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7" name="Oval 97"/>
          <p:cNvSpPr/>
          <p:nvPr/>
        </p:nvSpPr>
        <p:spPr>
          <a:xfrm>
            <a:off x="6542732" y="959368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8" name="Oval 97"/>
          <p:cNvSpPr/>
          <p:nvPr/>
        </p:nvSpPr>
        <p:spPr>
          <a:xfrm>
            <a:off x="6693261" y="959367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59" name="Oval 97"/>
          <p:cNvSpPr/>
          <p:nvPr/>
        </p:nvSpPr>
        <p:spPr>
          <a:xfrm>
            <a:off x="5346010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0" name="Oval 97"/>
          <p:cNvSpPr/>
          <p:nvPr/>
        </p:nvSpPr>
        <p:spPr>
          <a:xfrm>
            <a:off x="5496539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1" name="Oval 97"/>
          <p:cNvSpPr/>
          <p:nvPr/>
        </p:nvSpPr>
        <p:spPr>
          <a:xfrm>
            <a:off x="5647068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2" name="Oval 97"/>
          <p:cNvSpPr/>
          <p:nvPr/>
        </p:nvSpPr>
        <p:spPr>
          <a:xfrm>
            <a:off x="5797597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3" name="Oval 97"/>
          <p:cNvSpPr/>
          <p:nvPr/>
        </p:nvSpPr>
        <p:spPr>
          <a:xfrm>
            <a:off x="5948126" y="1001408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4" name="Oval 97"/>
          <p:cNvSpPr/>
          <p:nvPr/>
        </p:nvSpPr>
        <p:spPr>
          <a:xfrm>
            <a:off x="6098655" y="1001324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5" name="Oval 97"/>
          <p:cNvSpPr/>
          <p:nvPr/>
        </p:nvSpPr>
        <p:spPr>
          <a:xfrm>
            <a:off x="6249184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6" name="Oval 97"/>
          <p:cNvSpPr/>
          <p:nvPr/>
        </p:nvSpPr>
        <p:spPr>
          <a:xfrm>
            <a:off x="6399713" y="1001408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7" name="Oval 97"/>
          <p:cNvSpPr/>
          <p:nvPr/>
        </p:nvSpPr>
        <p:spPr>
          <a:xfrm>
            <a:off x="6550242" y="10013244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8" name="Oval 97"/>
          <p:cNvSpPr/>
          <p:nvPr/>
        </p:nvSpPr>
        <p:spPr>
          <a:xfrm>
            <a:off x="6700771" y="1001324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69" name="TextBox 122"/>
          <p:cNvSpPr txBox="1"/>
          <p:nvPr/>
        </p:nvSpPr>
        <p:spPr>
          <a:xfrm>
            <a:off x="5257238" y="3144084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Windows / </a:t>
            </a:r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MacOS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0" name="TextBox 125"/>
          <p:cNvSpPr txBox="1"/>
          <p:nvPr/>
        </p:nvSpPr>
        <p:spPr>
          <a:xfrm>
            <a:off x="5257238" y="3568186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Führung</a:t>
            </a:r>
            <a:r>
              <a:rPr lang="fr-FR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1" name="Oval 97"/>
          <p:cNvSpPr/>
          <p:nvPr/>
        </p:nvSpPr>
        <p:spPr>
          <a:xfrm>
            <a:off x="5257111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2" name="Oval 97"/>
          <p:cNvSpPr/>
          <p:nvPr/>
        </p:nvSpPr>
        <p:spPr>
          <a:xfrm>
            <a:off x="5407640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3" name="Oval 97"/>
          <p:cNvSpPr/>
          <p:nvPr/>
        </p:nvSpPr>
        <p:spPr>
          <a:xfrm>
            <a:off x="5558169" y="337593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4" name="Oval 97"/>
          <p:cNvSpPr/>
          <p:nvPr/>
        </p:nvSpPr>
        <p:spPr>
          <a:xfrm>
            <a:off x="5708698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5" name="Oval 97"/>
          <p:cNvSpPr/>
          <p:nvPr/>
        </p:nvSpPr>
        <p:spPr>
          <a:xfrm>
            <a:off x="5859227" y="337678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6" name="Oval 97"/>
          <p:cNvSpPr/>
          <p:nvPr/>
        </p:nvSpPr>
        <p:spPr>
          <a:xfrm>
            <a:off x="6009756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7" name="Oval 97"/>
          <p:cNvSpPr/>
          <p:nvPr/>
        </p:nvSpPr>
        <p:spPr>
          <a:xfrm>
            <a:off x="6160285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8" name="Oval 97"/>
          <p:cNvSpPr/>
          <p:nvPr/>
        </p:nvSpPr>
        <p:spPr>
          <a:xfrm>
            <a:off x="6310814" y="3376781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79" name="Oval 97"/>
          <p:cNvSpPr/>
          <p:nvPr/>
        </p:nvSpPr>
        <p:spPr>
          <a:xfrm>
            <a:off x="6461343" y="337593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0" name="Oval 97"/>
          <p:cNvSpPr/>
          <p:nvPr/>
        </p:nvSpPr>
        <p:spPr>
          <a:xfrm>
            <a:off x="6611872" y="337593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1" name="Oval 97"/>
          <p:cNvSpPr/>
          <p:nvPr/>
        </p:nvSpPr>
        <p:spPr>
          <a:xfrm>
            <a:off x="5257111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2" name="Oval 97"/>
          <p:cNvSpPr/>
          <p:nvPr/>
        </p:nvSpPr>
        <p:spPr>
          <a:xfrm>
            <a:off x="5407640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3" name="Oval 97"/>
          <p:cNvSpPr/>
          <p:nvPr/>
        </p:nvSpPr>
        <p:spPr>
          <a:xfrm>
            <a:off x="5558169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4" name="Oval 97"/>
          <p:cNvSpPr/>
          <p:nvPr/>
        </p:nvSpPr>
        <p:spPr>
          <a:xfrm>
            <a:off x="5708698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5" name="Oval 97"/>
          <p:cNvSpPr/>
          <p:nvPr/>
        </p:nvSpPr>
        <p:spPr>
          <a:xfrm>
            <a:off x="5859227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6" name="Oval 97"/>
          <p:cNvSpPr/>
          <p:nvPr/>
        </p:nvSpPr>
        <p:spPr>
          <a:xfrm>
            <a:off x="6009756" y="3813009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7" name="Oval 97"/>
          <p:cNvSpPr/>
          <p:nvPr/>
        </p:nvSpPr>
        <p:spPr>
          <a:xfrm>
            <a:off x="6160285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8" name="Oval 97"/>
          <p:cNvSpPr/>
          <p:nvPr/>
        </p:nvSpPr>
        <p:spPr>
          <a:xfrm>
            <a:off x="6310814" y="3813854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89" name="Oval 97"/>
          <p:cNvSpPr/>
          <p:nvPr/>
        </p:nvSpPr>
        <p:spPr>
          <a:xfrm>
            <a:off x="6461343" y="3813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0" name="Oval 97"/>
          <p:cNvSpPr/>
          <p:nvPr/>
        </p:nvSpPr>
        <p:spPr>
          <a:xfrm>
            <a:off x="6611872" y="381300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1" name="Oval 97"/>
          <p:cNvSpPr/>
          <p:nvPr/>
        </p:nvSpPr>
        <p:spPr>
          <a:xfrm>
            <a:off x="5264621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2" name="Oval 97"/>
          <p:cNvSpPr/>
          <p:nvPr/>
        </p:nvSpPr>
        <p:spPr>
          <a:xfrm>
            <a:off x="5415150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3" name="Oval 97"/>
          <p:cNvSpPr/>
          <p:nvPr/>
        </p:nvSpPr>
        <p:spPr>
          <a:xfrm>
            <a:off x="5565679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4" name="Oval 97"/>
          <p:cNvSpPr/>
          <p:nvPr/>
        </p:nvSpPr>
        <p:spPr>
          <a:xfrm>
            <a:off x="5716208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5" name="Oval 97"/>
          <p:cNvSpPr/>
          <p:nvPr/>
        </p:nvSpPr>
        <p:spPr>
          <a:xfrm>
            <a:off x="5866737" y="42334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6" name="Oval 97"/>
          <p:cNvSpPr/>
          <p:nvPr/>
        </p:nvSpPr>
        <p:spPr>
          <a:xfrm>
            <a:off x="6017266" y="42325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7" name="Oval 97"/>
          <p:cNvSpPr/>
          <p:nvPr/>
        </p:nvSpPr>
        <p:spPr>
          <a:xfrm>
            <a:off x="6167795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8" name="Oval 97"/>
          <p:cNvSpPr/>
          <p:nvPr/>
        </p:nvSpPr>
        <p:spPr>
          <a:xfrm>
            <a:off x="6318324" y="42334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199" name="Oval 97"/>
          <p:cNvSpPr/>
          <p:nvPr/>
        </p:nvSpPr>
        <p:spPr>
          <a:xfrm>
            <a:off x="6468853" y="42325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0" name="Oval 97"/>
          <p:cNvSpPr/>
          <p:nvPr/>
        </p:nvSpPr>
        <p:spPr>
          <a:xfrm>
            <a:off x="6619382" y="42325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1" name="TextBox 122"/>
          <p:cNvSpPr txBox="1"/>
          <p:nvPr/>
        </p:nvSpPr>
        <p:spPr>
          <a:xfrm>
            <a:off x="5258441" y="4430521"/>
            <a:ext cx="2001211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Excel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2" name="TextBox 125"/>
          <p:cNvSpPr txBox="1"/>
          <p:nvPr/>
        </p:nvSpPr>
        <p:spPr>
          <a:xfrm>
            <a:off x="5258441" y="4854623"/>
            <a:ext cx="195652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r-FR" sz="1079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MS Office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3" name="Oval 97"/>
          <p:cNvSpPr/>
          <p:nvPr/>
        </p:nvSpPr>
        <p:spPr>
          <a:xfrm>
            <a:off x="5258314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4" name="Oval 97"/>
          <p:cNvSpPr/>
          <p:nvPr/>
        </p:nvSpPr>
        <p:spPr>
          <a:xfrm>
            <a:off x="5408843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5" name="Oval 97"/>
          <p:cNvSpPr/>
          <p:nvPr/>
        </p:nvSpPr>
        <p:spPr>
          <a:xfrm>
            <a:off x="5559372" y="4662373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6" name="Oval 97"/>
          <p:cNvSpPr/>
          <p:nvPr/>
        </p:nvSpPr>
        <p:spPr>
          <a:xfrm>
            <a:off x="5709901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7" name="Oval 97"/>
          <p:cNvSpPr/>
          <p:nvPr/>
        </p:nvSpPr>
        <p:spPr>
          <a:xfrm>
            <a:off x="5860430" y="4663218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8" name="Oval 97"/>
          <p:cNvSpPr/>
          <p:nvPr/>
        </p:nvSpPr>
        <p:spPr>
          <a:xfrm>
            <a:off x="6010959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09" name="Oval 97"/>
          <p:cNvSpPr/>
          <p:nvPr/>
        </p:nvSpPr>
        <p:spPr>
          <a:xfrm>
            <a:off x="6161488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0" name="Oval 97"/>
          <p:cNvSpPr/>
          <p:nvPr/>
        </p:nvSpPr>
        <p:spPr>
          <a:xfrm>
            <a:off x="6312017" y="4663218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1" name="Oval 97"/>
          <p:cNvSpPr/>
          <p:nvPr/>
        </p:nvSpPr>
        <p:spPr>
          <a:xfrm>
            <a:off x="6462546" y="4662373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2" name="Oval 97"/>
          <p:cNvSpPr/>
          <p:nvPr/>
        </p:nvSpPr>
        <p:spPr>
          <a:xfrm>
            <a:off x="6613075" y="4662372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3" name="Oval 97"/>
          <p:cNvSpPr/>
          <p:nvPr/>
        </p:nvSpPr>
        <p:spPr>
          <a:xfrm>
            <a:off x="5258314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4" name="Oval 97"/>
          <p:cNvSpPr/>
          <p:nvPr/>
        </p:nvSpPr>
        <p:spPr>
          <a:xfrm>
            <a:off x="5408843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5" name="Oval 97"/>
          <p:cNvSpPr/>
          <p:nvPr/>
        </p:nvSpPr>
        <p:spPr>
          <a:xfrm>
            <a:off x="5559372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6" name="Oval 97"/>
          <p:cNvSpPr/>
          <p:nvPr/>
        </p:nvSpPr>
        <p:spPr>
          <a:xfrm>
            <a:off x="5709901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7" name="Oval 97"/>
          <p:cNvSpPr/>
          <p:nvPr/>
        </p:nvSpPr>
        <p:spPr>
          <a:xfrm>
            <a:off x="5860430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8" name="Oval 97"/>
          <p:cNvSpPr/>
          <p:nvPr/>
        </p:nvSpPr>
        <p:spPr>
          <a:xfrm>
            <a:off x="6010959" y="5099446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19" name="Oval 97"/>
          <p:cNvSpPr/>
          <p:nvPr/>
        </p:nvSpPr>
        <p:spPr>
          <a:xfrm>
            <a:off x="6161488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0" name="Oval 97"/>
          <p:cNvSpPr/>
          <p:nvPr/>
        </p:nvSpPr>
        <p:spPr>
          <a:xfrm>
            <a:off x="6312017" y="5100291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1" name="Oval 97"/>
          <p:cNvSpPr/>
          <p:nvPr/>
        </p:nvSpPr>
        <p:spPr>
          <a:xfrm>
            <a:off x="6462546" y="5099446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2" name="Oval 97"/>
          <p:cNvSpPr/>
          <p:nvPr/>
        </p:nvSpPr>
        <p:spPr>
          <a:xfrm>
            <a:off x="6613075" y="509944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3" name="Oval 97"/>
          <p:cNvSpPr/>
          <p:nvPr/>
        </p:nvSpPr>
        <p:spPr>
          <a:xfrm>
            <a:off x="5265824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4" name="Oval 97"/>
          <p:cNvSpPr/>
          <p:nvPr/>
        </p:nvSpPr>
        <p:spPr>
          <a:xfrm>
            <a:off x="5416353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5" name="Oval 97"/>
          <p:cNvSpPr/>
          <p:nvPr/>
        </p:nvSpPr>
        <p:spPr>
          <a:xfrm>
            <a:off x="5566882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6" name="Oval 97"/>
          <p:cNvSpPr/>
          <p:nvPr/>
        </p:nvSpPr>
        <p:spPr>
          <a:xfrm>
            <a:off x="5717411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7" name="Oval 97"/>
          <p:cNvSpPr/>
          <p:nvPr/>
        </p:nvSpPr>
        <p:spPr>
          <a:xfrm>
            <a:off x="5867940" y="5519855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8" name="Oval 97"/>
          <p:cNvSpPr/>
          <p:nvPr/>
        </p:nvSpPr>
        <p:spPr>
          <a:xfrm>
            <a:off x="6018469" y="5519010"/>
            <a:ext cx="90048" cy="90047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29" name="Oval 97"/>
          <p:cNvSpPr/>
          <p:nvPr/>
        </p:nvSpPr>
        <p:spPr>
          <a:xfrm>
            <a:off x="6168998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0" name="Oval 97"/>
          <p:cNvSpPr/>
          <p:nvPr/>
        </p:nvSpPr>
        <p:spPr>
          <a:xfrm>
            <a:off x="6319527" y="5519855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1" name="Oval 97"/>
          <p:cNvSpPr/>
          <p:nvPr/>
        </p:nvSpPr>
        <p:spPr>
          <a:xfrm>
            <a:off x="6470056" y="5519010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2" name="Oval 97"/>
          <p:cNvSpPr/>
          <p:nvPr/>
        </p:nvSpPr>
        <p:spPr>
          <a:xfrm>
            <a:off x="6620585" y="5519009"/>
            <a:ext cx="90048" cy="90047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43" dirty="0">
              <a:latin typeface="+mj-lt"/>
              <a:ea typeface="Arial" charset="0"/>
              <a:cs typeface="Arial" charset="0"/>
            </a:endParaRPr>
          </a:p>
        </p:txBody>
      </p:sp>
      <p:sp>
        <p:nvSpPr>
          <p:cNvPr id="233" name="TextBox 128"/>
          <p:cNvSpPr txBox="1"/>
          <p:nvPr/>
        </p:nvSpPr>
        <p:spPr>
          <a:xfrm>
            <a:off x="5241397" y="3986987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Kreativität</a:t>
            </a:r>
            <a:r>
              <a:rPr lang="en-US" sz="1079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34" name="TextBox 128"/>
          <p:cNvSpPr txBox="1"/>
          <p:nvPr/>
        </p:nvSpPr>
        <p:spPr>
          <a:xfrm>
            <a:off x="5257100" y="5273340"/>
            <a:ext cx="2042462" cy="166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79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Arial" charset="0"/>
                <a:cs typeface="Arial" charset="0"/>
              </a:rPr>
              <a:t>Organisiert</a:t>
            </a:r>
            <a:endParaRPr lang="en-US" sz="1079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Arial" charset="0"/>
              <a:cs typeface="Arial" charset="0"/>
            </a:endParaRPr>
          </a:p>
        </p:txBody>
      </p:sp>
      <p:cxnSp>
        <p:nvCxnSpPr>
          <p:cNvPr id="235" name="Straight Connector 86"/>
          <p:cNvCxnSpPr/>
          <p:nvPr/>
        </p:nvCxnSpPr>
        <p:spPr>
          <a:xfrm>
            <a:off x="78825" y="9089760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86"/>
          <p:cNvCxnSpPr/>
          <p:nvPr/>
        </p:nvCxnSpPr>
        <p:spPr>
          <a:xfrm>
            <a:off x="78825" y="9731852"/>
            <a:ext cx="4822768" cy="0"/>
          </a:xfrm>
          <a:prstGeom prst="line">
            <a:avLst/>
          </a:prstGeom>
          <a:ln w="3175" cmpd="sng">
            <a:solidFill>
              <a:schemeClr val="bg1">
                <a:lumMod val="50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7" name="Rectangle 236"/>
          <p:cNvSpPr/>
          <p:nvPr/>
        </p:nvSpPr>
        <p:spPr>
          <a:xfrm>
            <a:off x="5143448" y="6694164"/>
            <a:ext cx="353539" cy="112488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8" name="Rectangle 237"/>
          <p:cNvSpPr/>
          <p:nvPr/>
        </p:nvSpPr>
        <p:spPr>
          <a:xfrm>
            <a:off x="5518497" y="6821166"/>
            <a:ext cx="353539" cy="9978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9" name="Rectangle 238"/>
          <p:cNvSpPr/>
          <p:nvPr/>
        </p:nvSpPr>
        <p:spPr>
          <a:xfrm>
            <a:off x="5889129" y="6585304"/>
            <a:ext cx="353539" cy="1233741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0" name="Rectangle 239"/>
          <p:cNvSpPr/>
          <p:nvPr/>
        </p:nvSpPr>
        <p:spPr>
          <a:xfrm>
            <a:off x="6397633" y="6866963"/>
            <a:ext cx="110638" cy="10885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1" name="Rectangle 240"/>
          <p:cNvSpPr/>
          <p:nvPr/>
        </p:nvSpPr>
        <p:spPr>
          <a:xfrm>
            <a:off x="6397633" y="7128222"/>
            <a:ext cx="110638" cy="10885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2" name="Rectangle 241"/>
          <p:cNvSpPr/>
          <p:nvPr/>
        </p:nvSpPr>
        <p:spPr>
          <a:xfrm>
            <a:off x="6397847" y="7389481"/>
            <a:ext cx="110638" cy="10885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3" name="ZoneTexte 242"/>
          <p:cNvSpPr txBox="1"/>
          <p:nvPr/>
        </p:nvSpPr>
        <p:spPr>
          <a:xfrm>
            <a:off x="6598446" y="6773820"/>
            <a:ext cx="75693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Kreativität</a:t>
            </a:r>
            <a:r>
              <a:rPr lang="fr-FR" sz="1000" dirty="0"/>
              <a:t> </a:t>
            </a:r>
          </a:p>
        </p:txBody>
      </p:sp>
      <p:sp>
        <p:nvSpPr>
          <p:cNvPr id="244" name="ZoneTexte 243"/>
          <p:cNvSpPr txBox="1"/>
          <p:nvPr/>
        </p:nvSpPr>
        <p:spPr>
          <a:xfrm>
            <a:off x="6598446" y="7032940"/>
            <a:ext cx="10134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 smtClean="0"/>
              <a:t>Kommunikation</a:t>
            </a:r>
            <a:endParaRPr lang="fr-FR" sz="1000" dirty="0"/>
          </a:p>
        </p:txBody>
      </p:sp>
      <p:sp>
        <p:nvSpPr>
          <p:cNvPr id="245" name="ZoneTexte 244"/>
          <p:cNvSpPr txBox="1"/>
          <p:nvPr/>
        </p:nvSpPr>
        <p:spPr>
          <a:xfrm>
            <a:off x="6592911" y="7292745"/>
            <a:ext cx="4523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smtClean="0"/>
              <a:t>Ernst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68979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1845</TotalTime>
  <Words>324</Words>
  <Application>Microsoft Office PowerPoint</Application>
  <PresentationFormat>Personalizado</PresentationFormat>
  <Paragraphs>48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Akzidenz Grotesk BE</vt:lpstr>
      <vt:lpstr>Akzidenz Grotesk BE Light</vt:lpstr>
      <vt:lpstr>Arial</vt:lpstr>
      <vt:lpstr>Calibri</vt:lpstr>
      <vt:lpstr>Calibri Light</vt:lpstr>
      <vt:lpstr>Futura</vt:lpstr>
      <vt:lpstr>Thème Office</vt:lpstr>
      <vt:lpstr>Marie LAPOINTE BERUFSBEZEICHNUNG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PC</cp:lastModifiedBy>
  <cp:revision>15</cp:revision>
  <dcterms:created xsi:type="dcterms:W3CDTF">2017-10-13T15:46:01Z</dcterms:created>
  <dcterms:modified xsi:type="dcterms:W3CDTF">2019-01-25T00:53:49Z</dcterms:modified>
</cp:coreProperties>
</file>