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52"/>
    <p:restoredTop sz="94661"/>
  </p:normalViewPr>
  <p:slideViewPr>
    <p:cSldViewPr snapToGrid="0" snapToObjects="1">
      <p:cViewPr>
        <p:scale>
          <a:sx n="78" d="100"/>
          <a:sy n="78" d="100"/>
        </p:scale>
        <p:origin x="1704" y="-19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1DA79-2A4E-6B4C-A3A0-92E485E5B209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AA116-6579-EF46-9BB8-B9BD2373AD0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823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-1"/>
            <a:ext cx="7559675" cy="2782276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771" y="580803"/>
            <a:ext cx="3745010" cy="695090"/>
          </a:xfrm>
        </p:spPr>
        <p:txBody>
          <a:bodyPr>
            <a:noAutofit/>
          </a:bodyPr>
          <a:lstStyle/>
          <a:p>
            <a: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  <a:t>CHRISTELLE JOULIA</a:t>
            </a:r>
            <a:br>
              <a:rPr lang="en-US" sz="3454" dirty="0">
                <a:solidFill>
                  <a:schemeClr val="bg1"/>
                </a:solidFill>
                <a:latin typeface="+mn-lt"/>
                <a:cs typeface="Akzidenz Grotesk BE"/>
              </a:rPr>
            </a:br>
            <a:r>
              <a:rPr lang="en-US" sz="1943" dirty="0" smtClean="0">
                <a:solidFill>
                  <a:schemeClr val="bg1"/>
                </a:solidFill>
                <a:latin typeface="+mn-lt"/>
                <a:cs typeface="Akzidenz Grotesk BE Light"/>
              </a:rPr>
              <a:t>BERUFSBEZEICHNUNG</a:t>
            </a:r>
            <a:endParaRPr lang="en-US" sz="1943" dirty="0">
              <a:solidFill>
                <a:schemeClr val="bg1"/>
              </a:solidFill>
              <a:latin typeface="+mn-lt"/>
              <a:cs typeface="Akzidenz Grotesk BE Light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1790847" y="1297605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544975" y="2782275"/>
            <a:ext cx="0" cy="7909538"/>
          </a:xfrm>
          <a:prstGeom prst="line">
            <a:avLst/>
          </a:prstGeom>
          <a:ln w="3175" cmpd="sng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197849" y="2993946"/>
            <a:ext cx="1174838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ÜBER MICH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0142" y="5373575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FÄHIGKEITEN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845180" y="2991018"/>
            <a:ext cx="391561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BERUFSERFAHRUNGEN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" name="Isosceles Triangle 6"/>
          <p:cNvSpPr/>
          <p:nvPr/>
        </p:nvSpPr>
        <p:spPr>
          <a:xfrm rot="5400000">
            <a:off x="2512230" y="3046675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6" name="TextBox 95"/>
          <p:cNvSpPr txBox="1"/>
          <p:nvPr/>
        </p:nvSpPr>
        <p:spPr>
          <a:xfrm>
            <a:off x="2851137" y="7244758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AUSBILDUNG 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97" name="Isosceles Triangle 96"/>
          <p:cNvSpPr/>
          <p:nvPr/>
        </p:nvSpPr>
        <p:spPr>
          <a:xfrm rot="5400000">
            <a:off x="2884889" y="3489961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99" name="Isosceles Triangle 98"/>
          <p:cNvSpPr/>
          <p:nvPr/>
        </p:nvSpPr>
        <p:spPr>
          <a:xfrm rot="5400000">
            <a:off x="2507166" y="7280036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9" name="TextBox 26"/>
          <p:cNvSpPr txBox="1"/>
          <p:nvPr/>
        </p:nvSpPr>
        <p:spPr>
          <a:xfrm>
            <a:off x="417251" y="3440656"/>
            <a:ext cx="1977266" cy="15388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098307" y="3422404"/>
            <a:ext cx="4101483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 | UNTERNEHMEN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 | UNTERNEHMEN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 | UNTERNEHMEN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2010 - 2015 | </a:t>
            </a:r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 | UNTERNEHMEN </a:t>
            </a:r>
            <a:endParaRPr lang="en-US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51" name="Isosceles Triangle 96"/>
          <p:cNvSpPr/>
          <p:nvPr/>
        </p:nvSpPr>
        <p:spPr>
          <a:xfrm rot="5400000">
            <a:off x="2878707" y="4415936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2" name="Isosceles Triangle 96"/>
          <p:cNvSpPr/>
          <p:nvPr/>
        </p:nvSpPr>
        <p:spPr>
          <a:xfrm rot="5400000">
            <a:off x="2875616" y="5337900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3" name="Isosceles Triangle 96"/>
          <p:cNvSpPr/>
          <p:nvPr/>
        </p:nvSpPr>
        <p:spPr>
          <a:xfrm rot="5400000">
            <a:off x="2875615" y="6255963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4" name="object 108"/>
          <p:cNvSpPr txBox="1"/>
          <p:nvPr/>
        </p:nvSpPr>
        <p:spPr>
          <a:xfrm>
            <a:off x="3202771" y="7748758"/>
            <a:ext cx="3997019" cy="21544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GRAD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– UNIVERSITÄT </a:t>
            </a:r>
            <a:endParaRPr lang="fr-FR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GRAD – UNIVERSITÄT </a:t>
            </a:r>
            <a:endParaRPr lang="fr-FR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 </a:t>
            </a:r>
            <a:r>
              <a:rPr lang="fr-FR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GRAD – UNIVERSITÄT </a:t>
            </a:r>
            <a:endParaRPr lang="fr-FR" sz="1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6" name="Isosceles Triangle 96"/>
          <p:cNvSpPr/>
          <p:nvPr/>
        </p:nvSpPr>
        <p:spPr>
          <a:xfrm rot="5400000">
            <a:off x="2875615" y="777806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7" name="Isosceles Triangle 96"/>
          <p:cNvSpPr/>
          <p:nvPr/>
        </p:nvSpPr>
        <p:spPr>
          <a:xfrm rot="5400000">
            <a:off x="2884888" y="8391342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58" name="TextBox 122"/>
          <p:cNvSpPr txBox="1"/>
          <p:nvPr/>
        </p:nvSpPr>
        <p:spPr>
          <a:xfrm>
            <a:off x="499981" y="5907652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TextBox 125"/>
          <p:cNvSpPr txBox="1"/>
          <p:nvPr/>
        </p:nvSpPr>
        <p:spPr>
          <a:xfrm>
            <a:off x="499981" y="6331754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Führung</a:t>
            </a:r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TextBox 128"/>
          <p:cNvSpPr txBox="1"/>
          <p:nvPr/>
        </p:nvSpPr>
        <p:spPr>
          <a:xfrm>
            <a:off x="499981" y="674622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Kreativität</a:t>
            </a:r>
            <a:r>
              <a:rPr lang="en-US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99854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650383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800912" y="613950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951441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1101970" y="614034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Oval 97"/>
          <p:cNvSpPr/>
          <p:nvPr/>
        </p:nvSpPr>
        <p:spPr>
          <a:xfrm>
            <a:off x="1252499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2" name="Oval 97"/>
          <p:cNvSpPr/>
          <p:nvPr/>
        </p:nvSpPr>
        <p:spPr>
          <a:xfrm>
            <a:off x="1403028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3" name="Oval 97"/>
          <p:cNvSpPr/>
          <p:nvPr/>
        </p:nvSpPr>
        <p:spPr>
          <a:xfrm>
            <a:off x="1553557" y="614034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Oval 97"/>
          <p:cNvSpPr/>
          <p:nvPr/>
        </p:nvSpPr>
        <p:spPr>
          <a:xfrm>
            <a:off x="1704086" y="613950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1854615" y="613950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99854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650383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800912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951441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1101970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1252499" y="657657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1403028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1553557" y="657742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1704086" y="6576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1854615" y="657657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07364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657893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808422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958951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1109480" y="69969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1260009" y="69961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Oval 97"/>
          <p:cNvSpPr/>
          <p:nvPr/>
        </p:nvSpPr>
        <p:spPr>
          <a:xfrm>
            <a:off x="1410538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Oval 97"/>
          <p:cNvSpPr/>
          <p:nvPr/>
        </p:nvSpPr>
        <p:spPr>
          <a:xfrm>
            <a:off x="1561067" y="69969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1711596" y="69961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1862125" y="69961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89" name="TextBox 122"/>
          <p:cNvSpPr txBox="1"/>
          <p:nvPr/>
        </p:nvSpPr>
        <p:spPr>
          <a:xfrm>
            <a:off x="501184" y="7194089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0" name="TextBox 125"/>
          <p:cNvSpPr txBox="1"/>
          <p:nvPr/>
        </p:nvSpPr>
        <p:spPr>
          <a:xfrm>
            <a:off x="501184" y="7618191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MS Office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1" name="TextBox 128"/>
          <p:cNvSpPr txBox="1"/>
          <p:nvPr/>
        </p:nvSpPr>
        <p:spPr>
          <a:xfrm>
            <a:off x="501184" y="8032658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Organisiert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2" name="Oval 97"/>
          <p:cNvSpPr/>
          <p:nvPr/>
        </p:nvSpPr>
        <p:spPr>
          <a:xfrm>
            <a:off x="501057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3" name="Oval 97"/>
          <p:cNvSpPr/>
          <p:nvPr/>
        </p:nvSpPr>
        <p:spPr>
          <a:xfrm>
            <a:off x="651586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4" name="Oval 97"/>
          <p:cNvSpPr/>
          <p:nvPr/>
        </p:nvSpPr>
        <p:spPr>
          <a:xfrm>
            <a:off x="802115" y="742594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5" name="Oval 97"/>
          <p:cNvSpPr/>
          <p:nvPr/>
        </p:nvSpPr>
        <p:spPr>
          <a:xfrm>
            <a:off x="952644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6" name="Oval 97"/>
          <p:cNvSpPr/>
          <p:nvPr/>
        </p:nvSpPr>
        <p:spPr>
          <a:xfrm>
            <a:off x="1103173" y="742678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7" name="Oval 97"/>
          <p:cNvSpPr/>
          <p:nvPr/>
        </p:nvSpPr>
        <p:spPr>
          <a:xfrm>
            <a:off x="1253702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8" name="Oval 97"/>
          <p:cNvSpPr/>
          <p:nvPr/>
        </p:nvSpPr>
        <p:spPr>
          <a:xfrm>
            <a:off x="1404231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99" name="Oval 97"/>
          <p:cNvSpPr/>
          <p:nvPr/>
        </p:nvSpPr>
        <p:spPr>
          <a:xfrm>
            <a:off x="1554760" y="742678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0" name="Oval 97"/>
          <p:cNvSpPr/>
          <p:nvPr/>
        </p:nvSpPr>
        <p:spPr>
          <a:xfrm>
            <a:off x="1705289" y="7425941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1" name="Oval 97"/>
          <p:cNvSpPr/>
          <p:nvPr/>
        </p:nvSpPr>
        <p:spPr>
          <a:xfrm>
            <a:off x="1855818" y="742594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2" name="Oval 97"/>
          <p:cNvSpPr/>
          <p:nvPr/>
        </p:nvSpPr>
        <p:spPr>
          <a:xfrm>
            <a:off x="501057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3" name="Oval 97"/>
          <p:cNvSpPr/>
          <p:nvPr/>
        </p:nvSpPr>
        <p:spPr>
          <a:xfrm>
            <a:off x="651586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4" name="Oval 97"/>
          <p:cNvSpPr/>
          <p:nvPr/>
        </p:nvSpPr>
        <p:spPr>
          <a:xfrm>
            <a:off x="802115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5" name="Oval 97"/>
          <p:cNvSpPr/>
          <p:nvPr/>
        </p:nvSpPr>
        <p:spPr>
          <a:xfrm>
            <a:off x="952644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6" name="Oval 97"/>
          <p:cNvSpPr/>
          <p:nvPr/>
        </p:nvSpPr>
        <p:spPr>
          <a:xfrm>
            <a:off x="1103173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7" name="Oval 97"/>
          <p:cNvSpPr/>
          <p:nvPr/>
        </p:nvSpPr>
        <p:spPr>
          <a:xfrm>
            <a:off x="1253702" y="7863014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8" name="Oval 97"/>
          <p:cNvSpPr/>
          <p:nvPr/>
        </p:nvSpPr>
        <p:spPr>
          <a:xfrm>
            <a:off x="1404231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09" name="Oval 97"/>
          <p:cNvSpPr/>
          <p:nvPr/>
        </p:nvSpPr>
        <p:spPr>
          <a:xfrm>
            <a:off x="1554760" y="7863859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0" name="Oval 97"/>
          <p:cNvSpPr/>
          <p:nvPr/>
        </p:nvSpPr>
        <p:spPr>
          <a:xfrm>
            <a:off x="1705289" y="7863014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1" name="Oval 97"/>
          <p:cNvSpPr/>
          <p:nvPr/>
        </p:nvSpPr>
        <p:spPr>
          <a:xfrm>
            <a:off x="1855818" y="786301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2" name="Oval 97"/>
          <p:cNvSpPr/>
          <p:nvPr/>
        </p:nvSpPr>
        <p:spPr>
          <a:xfrm>
            <a:off x="508567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3" name="Oval 97"/>
          <p:cNvSpPr/>
          <p:nvPr/>
        </p:nvSpPr>
        <p:spPr>
          <a:xfrm>
            <a:off x="659096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4" name="Oval 97"/>
          <p:cNvSpPr/>
          <p:nvPr/>
        </p:nvSpPr>
        <p:spPr>
          <a:xfrm>
            <a:off x="809625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5" name="Oval 97"/>
          <p:cNvSpPr/>
          <p:nvPr/>
        </p:nvSpPr>
        <p:spPr>
          <a:xfrm>
            <a:off x="960154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6" name="Oval 97"/>
          <p:cNvSpPr/>
          <p:nvPr/>
        </p:nvSpPr>
        <p:spPr>
          <a:xfrm>
            <a:off x="1110683" y="828342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7" name="Oval 97"/>
          <p:cNvSpPr/>
          <p:nvPr/>
        </p:nvSpPr>
        <p:spPr>
          <a:xfrm>
            <a:off x="1261212" y="82825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8" name="Oval 97"/>
          <p:cNvSpPr/>
          <p:nvPr/>
        </p:nvSpPr>
        <p:spPr>
          <a:xfrm>
            <a:off x="1411741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19" name="Oval 97"/>
          <p:cNvSpPr/>
          <p:nvPr/>
        </p:nvSpPr>
        <p:spPr>
          <a:xfrm>
            <a:off x="1562270" y="828342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0" name="Oval 97"/>
          <p:cNvSpPr/>
          <p:nvPr/>
        </p:nvSpPr>
        <p:spPr>
          <a:xfrm>
            <a:off x="1712799" y="82825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1" name="Oval 97"/>
          <p:cNvSpPr/>
          <p:nvPr/>
        </p:nvSpPr>
        <p:spPr>
          <a:xfrm>
            <a:off x="1863328" y="8282577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2" name="TextBox 64"/>
          <p:cNvSpPr txBox="1"/>
          <p:nvPr/>
        </p:nvSpPr>
        <p:spPr>
          <a:xfrm>
            <a:off x="641396" y="8807648"/>
            <a:ext cx="1745172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SPRACHEN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23" name="TextBox 122"/>
          <p:cNvSpPr txBox="1"/>
          <p:nvPr/>
        </p:nvSpPr>
        <p:spPr>
          <a:xfrm>
            <a:off x="507491" y="9238381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Englisch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4" name="TextBox 125"/>
          <p:cNvSpPr txBox="1"/>
          <p:nvPr/>
        </p:nvSpPr>
        <p:spPr>
          <a:xfrm>
            <a:off x="507491" y="9662483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Französisch</a:t>
            </a:r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 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5" name="TextBox 128"/>
          <p:cNvSpPr txBox="1"/>
          <p:nvPr/>
        </p:nvSpPr>
        <p:spPr>
          <a:xfrm>
            <a:off x="507491" y="10076950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Spanisch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6" name="Oval 97"/>
          <p:cNvSpPr/>
          <p:nvPr/>
        </p:nvSpPr>
        <p:spPr>
          <a:xfrm>
            <a:off x="507364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7" name="Oval 97"/>
          <p:cNvSpPr/>
          <p:nvPr/>
        </p:nvSpPr>
        <p:spPr>
          <a:xfrm>
            <a:off x="657893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8" name="Oval 97"/>
          <p:cNvSpPr/>
          <p:nvPr/>
        </p:nvSpPr>
        <p:spPr>
          <a:xfrm>
            <a:off x="808422" y="947023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29" name="Oval 97"/>
          <p:cNvSpPr/>
          <p:nvPr/>
        </p:nvSpPr>
        <p:spPr>
          <a:xfrm>
            <a:off x="958951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0" name="Oval 97"/>
          <p:cNvSpPr/>
          <p:nvPr/>
        </p:nvSpPr>
        <p:spPr>
          <a:xfrm>
            <a:off x="1109480" y="947107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1" name="Oval 97"/>
          <p:cNvSpPr/>
          <p:nvPr/>
        </p:nvSpPr>
        <p:spPr>
          <a:xfrm>
            <a:off x="1260009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2" name="Oval 97"/>
          <p:cNvSpPr/>
          <p:nvPr/>
        </p:nvSpPr>
        <p:spPr>
          <a:xfrm>
            <a:off x="1410538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3" name="Oval 97"/>
          <p:cNvSpPr/>
          <p:nvPr/>
        </p:nvSpPr>
        <p:spPr>
          <a:xfrm>
            <a:off x="1561067" y="9471078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4" name="Oval 97"/>
          <p:cNvSpPr/>
          <p:nvPr/>
        </p:nvSpPr>
        <p:spPr>
          <a:xfrm>
            <a:off x="1711596" y="9470233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5" name="Oval 97"/>
          <p:cNvSpPr/>
          <p:nvPr/>
        </p:nvSpPr>
        <p:spPr>
          <a:xfrm>
            <a:off x="1862125" y="9470232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6" name="Oval 97"/>
          <p:cNvSpPr/>
          <p:nvPr/>
        </p:nvSpPr>
        <p:spPr>
          <a:xfrm>
            <a:off x="507364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7" name="Oval 97"/>
          <p:cNvSpPr/>
          <p:nvPr/>
        </p:nvSpPr>
        <p:spPr>
          <a:xfrm>
            <a:off x="657893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8" name="Oval 97"/>
          <p:cNvSpPr/>
          <p:nvPr/>
        </p:nvSpPr>
        <p:spPr>
          <a:xfrm>
            <a:off x="808422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39" name="Oval 97"/>
          <p:cNvSpPr/>
          <p:nvPr/>
        </p:nvSpPr>
        <p:spPr>
          <a:xfrm>
            <a:off x="958951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0" name="Oval 97"/>
          <p:cNvSpPr/>
          <p:nvPr/>
        </p:nvSpPr>
        <p:spPr>
          <a:xfrm>
            <a:off x="1109480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1" name="Oval 97"/>
          <p:cNvSpPr/>
          <p:nvPr/>
        </p:nvSpPr>
        <p:spPr>
          <a:xfrm>
            <a:off x="1260009" y="9907306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2" name="Oval 97"/>
          <p:cNvSpPr/>
          <p:nvPr/>
        </p:nvSpPr>
        <p:spPr>
          <a:xfrm>
            <a:off x="1410538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3" name="Oval 97"/>
          <p:cNvSpPr/>
          <p:nvPr/>
        </p:nvSpPr>
        <p:spPr>
          <a:xfrm>
            <a:off x="1561067" y="9908151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4" name="Oval 97"/>
          <p:cNvSpPr/>
          <p:nvPr/>
        </p:nvSpPr>
        <p:spPr>
          <a:xfrm>
            <a:off x="1711596" y="9907306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5" name="Oval 97"/>
          <p:cNvSpPr/>
          <p:nvPr/>
        </p:nvSpPr>
        <p:spPr>
          <a:xfrm>
            <a:off x="1862125" y="990730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6" name="Oval 97"/>
          <p:cNvSpPr/>
          <p:nvPr/>
        </p:nvSpPr>
        <p:spPr>
          <a:xfrm>
            <a:off x="514874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7" name="Oval 97"/>
          <p:cNvSpPr/>
          <p:nvPr/>
        </p:nvSpPr>
        <p:spPr>
          <a:xfrm>
            <a:off x="665403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8" name="Oval 97"/>
          <p:cNvSpPr/>
          <p:nvPr/>
        </p:nvSpPr>
        <p:spPr>
          <a:xfrm>
            <a:off x="815932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49" name="Oval 97"/>
          <p:cNvSpPr/>
          <p:nvPr/>
        </p:nvSpPr>
        <p:spPr>
          <a:xfrm>
            <a:off x="966461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0" name="Oval 97"/>
          <p:cNvSpPr/>
          <p:nvPr/>
        </p:nvSpPr>
        <p:spPr>
          <a:xfrm>
            <a:off x="1116990" y="1032771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1" name="Oval 97"/>
          <p:cNvSpPr/>
          <p:nvPr/>
        </p:nvSpPr>
        <p:spPr>
          <a:xfrm>
            <a:off x="1267519" y="1032687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2" name="Oval 97"/>
          <p:cNvSpPr/>
          <p:nvPr/>
        </p:nvSpPr>
        <p:spPr>
          <a:xfrm>
            <a:off x="1418048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3" name="Oval 97"/>
          <p:cNvSpPr/>
          <p:nvPr/>
        </p:nvSpPr>
        <p:spPr>
          <a:xfrm>
            <a:off x="1568577" y="10327715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4" name="Oval 97"/>
          <p:cNvSpPr/>
          <p:nvPr/>
        </p:nvSpPr>
        <p:spPr>
          <a:xfrm>
            <a:off x="1719106" y="10326870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5" name="Oval 97"/>
          <p:cNvSpPr/>
          <p:nvPr/>
        </p:nvSpPr>
        <p:spPr>
          <a:xfrm>
            <a:off x="1869635" y="10326869"/>
            <a:ext cx="90048" cy="90047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56" name="Isosceles Triangle 96"/>
          <p:cNvSpPr/>
          <p:nvPr/>
        </p:nvSpPr>
        <p:spPr>
          <a:xfrm rot="5400000">
            <a:off x="2899277" y="9004617"/>
            <a:ext cx="125916" cy="108549"/>
          </a:xfrm>
          <a:prstGeom prst="triangle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257" name="TextBox 95"/>
          <p:cNvSpPr txBox="1"/>
          <p:nvPr/>
        </p:nvSpPr>
        <p:spPr>
          <a:xfrm>
            <a:off x="2845180" y="9529594"/>
            <a:ext cx="1660603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kzidenz Grotesk BE Light"/>
              </a:rPr>
              <a:t>HOBBYS</a:t>
            </a:r>
            <a:endParaRPr lang="en-US" sz="1727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258" name="Isosceles Triangle 98"/>
          <p:cNvSpPr/>
          <p:nvPr/>
        </p:nvSpPr>
        <p:spPr>
          <a:xfrm rot="5400000">
            <a:off x="2513814" y="9587463"/>
            <a:ext cx="245375" cy="1748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43"/>
          </a:p>
        </p:txBody>
      </p:sp>
      <p:sp>
        <p:nvSpPr>
          <p:cNvPr id="4" name="Rectangle 3"/>
          <p:cNvSpPr/>
          <p:nvPr/>
        </p:nvSpPr>
        <p:spPr>
          <a:xfrm>
            <a:off x="3097075" y="9868182"/>
            <a:ext cx="401934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</p:txBody>
      </p:sp>
      <p:sp>
        <p:nvSpPr>
          <p:cNvPr id="260" name="TextBox 32"/>
          <p:cNvSpPr txBox="1"/>
          <p:nvPr/>
        </p:nvSpPr>
        <p:spPr>
          <a:xfrm>
            <a:off x="2438312" y="1593042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000 111 333 / 000 222 444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2" name="TextBox 35"/>
          <p:cNvSpPr txBox="1"/>
          <p:nvPr/>
        </p:nvSpPr>
        <p:spPr>
          <a:xfrm>
            <a:off x="2456503" y="1973116"/>
            <a:ext cx="1552813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name@mail.com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5" name="TextBox 38"/>
          <p:cNvSpPr txBox="1"/>
          <p:nvPr/>
        </p:nvSpPr>
        <p:spPr>
          <a:xfrm>
            <a:off x="5199586" y="1578067"/>
            <a:ext cx="1741417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www.facebook.com/name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266" name="TextBox 40"/>
          <p:cNvSpPr txBox="1"/>
          <p:nvPr/>
        </p:nvSpPr>
        <p:spPr>
          <a:xfrm>
            <a:off x="5190893" y="1964042"/>
            <a:ext cx="22860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solidFill>
                  <a:schemeClr val="bg1"/>
                </a:solidFill>
                <a:latin typeface="+mj-lt"/>
                <a:ea typeface="Arial" charset="0"/>
                <a:cs typeface="Arial" charset="0"/>
              </a:rPr>
              <a:t>Berlin</a:t>
            </a:r>
            <a:endParaRPr lang="en-US" sz="1100" dirty="0">
              <a:solidFill>
                <a:schemeClr val="bg1"/>
              </a:solidFill>
              <a:latin typeface="+mj-lt"/>
              <a:ea typeface="Arial" charset="0"/>
              <a:cs typeface="Arial" charset="0"/>
            </a:endParaRPr>
          </a:p>
        </p:txBody>
      </p:sp>
      <p:cxnSp>
        <p:nvCxnSpPr>
          <p:cNvPr id="267" name="Straight Connector 27"/>
          <p:cNvCxnSpPr/>
          <p:nvPr/>
        </p:nvCxnSpPr>
        <p:spPr>
          <a:xfrm>
            <a:off x="2624043" y="1371946"/>
            <a:ext cx="5023993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8" name="Rectangle 267"/>
          <p:cNvSpPr/>
          <p:nvPr/>
        </p:nvSpPr>
        <p:spPr>
          <a:xfrm>
            <a:off x="0" y="10635485"/>
            <a:ext cx="7559675" cy="56328"/>
          </a:xfrm>
          <a:prstGeom prst="rect">
            <a:avLst/>
          </a:prstGeom>
          <a:solidFill>
            <a:srgbClr val="C84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D2A6EC5E-F71F-FD42-8D7C-5F26ADAFD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26" y="458592"/>
            <a:ext cx="1898748" cy="1889348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82CC2E13-4A22-A241-8C64-96BEBD0A6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8696" y="1447733"/>
            <a:ext cx="367872" cy="39239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93DC531E-3615-B940-B97C-0F58FB8276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5951" y="1873580"/>
            <a:ext cx="409868" cy="423090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BFDB9318-42A4-8049-ABD2-38E2930387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739" y="1500274"/>
            <a:ext cx="379652" cy="385775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xmlns="" id="{8844090C-E599-7D4A-BF90-3177682C7C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5011" y="1889412"/>
            <a:ext cx="357521" cy="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451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382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Akzidenz Grotesk BE</vt:lpstr>
      <vt:lpstr>Akzidenz Grotesk BE Light</vt:lpstr>
      <vt:lpstr>Arial</vt:lpstr>
      <vt:lpstr>Calibri</vt:lpstr>
      <vt:lpstr>Calibri Light</vt:lpstr>
      <vt:lpstr>Thème Office</vt:lpstr>
      <vt:lpstr>CHRISTELLE JOULIA BERUFSBEZEICHNUNG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ERIN SMITH SALES MANAGER</dc:title>
  <dc:creator>Axel Maille</dc:creator>
  <cp:lastModifiedBy>PC</cp:lastModifiedBy>
  <cp:revision>14</cp:revision>
  <dcterms:created xsi:type="dcterms:W3CDTF">2017-10-13T15:06:07Z</dcterms:created>
  <dcterms:modified xsi:type="dcterms:W3CDTF">2019-01-24T14:19:43Z</dcterms:modified>
</cp:coreProperties>
</file>