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</p:sldIdLst>
  <p:sldSz cx="7559675" cy="1069181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07"/>
    <p:restoredTop sz="94661"/>
  </p:normalViewPr>
  <p:slideViewPr>
    <p:cSldViewPr snapToGrid="0" snapToObjects="1">
      <p:cViewPr>
        <p:scale>
          <a:sx n="87" d="100"/>
          <a:sy n="87" d="100"/>
        </p:scale>
        <p:origin x="1608" y="-25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fr-FR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F0ABF-A1AA-8A46-9A44-5DA2147EDBE4}" type="datetimeFigureOut">
              <a:rPr lang="fr-FR" smtClean="0"/>
              <a:t>24/01/2019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782D3-482E-0E47-BBB6-5BFA34F7A8F2}" type="slidenum">
              <a:rPr lang="fr-FR" smtClean="0"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F0ABF-A1AA-8A46-9A44-5DA2147EDBE4}" type="datetimeFigureOut">
              <a:rPr lang="fr-FR" smtClean="0"/>
              <a:t>24/01/2019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782D3-482E-0E47-BBB6-5BFA34F7A8F2}" type="slidenum">
              <a:rPr lang="fr-FR" smtClean="0"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F0ABF-A1AA-8A46-9A44-5DA2147EDBE4}" type="datetimeFigureOut">
              <a:rPr lang="fr-FR" smtClean="0"/>
              <a:t>24/01/2019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782D3-482E-0E47-BBB6-5BFA34F7A8F2}" type="slidenum">
              <a:rPr lang="fr-FR" smtClean="0"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F0ABF-A1AA-8A46-9A44-5DA2147EDBE4}" type="datetimeFigureOut">
              <a:rPr lang="fr-FR" smtClean="0"/>
              <a:t>24/01/2019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782D3-482E-0E47-BBB6-5BFA34F7A8F2}" type="slidenum">
              <a:rPr lang="fr-FR" smtClean="0"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F0ABF-A1AA-8A46-9A44-5DA2147EDBE4}" type="datetimeFigureOut">
              <a:rPr lang="fr-FR" smtClean="0"/>
              <a:t>24/01/2019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782D3-482E-0E47-BBB6-5BFA34F7A8F2}" type="slidenum">
              <a:rPr lang="fr-FR" smtClean="0"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F0ABF-A1AA-8A46-9A44-5DA2147EDBE4}" type="datetimeFigureOut">
              <a:rPr lang="fr-FR" smtClean="0"/>
              <a:t>24/01/2019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782D3-482E-0E47-BBB6-5BFA34F7A8F2}" type="slidenum">
              <a:rPr lang="fr-FR" smtClean="0"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F0ABF-A1AA-8A46-9A44-5DA2147EDBE4}" type="datetimeFigureOut">
              <a:rPr lang="fr-FR" smtClean="0"/>
              <a:t>24/01/2019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782D3-482E-0E47-BBB6-5BFA34F7A8F2}" type="slidenum">
              <a:rPr lang="fr-FR" smtClean="0"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F0ABF-A1AA-8A46-9A44-5DA2147EDBE4}" type="datetimeFigureOut">
              <a:rPr lang="fr-FR" smtClean="0"/>
              <a:t>24/01/2019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782D3-482E-0E47-BBB6-5BFA34F7A8F2}" type="slidenum">
              <a:rPr lang="fr-FR" smtClean="0"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F0ABF-A1AA-8A46-9A44-5DA2147EDBE4}" type="datetimeFigureOut">
              <a:rPr lang="fr-FR" smtClean="0"/>
              <a:t>24/01/2019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782D3-482E-0E47-BBB6-5BFA34F7A8F2}" type="slidenum">
              <a:rPr lang="fr-FR" smtClean="0"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F0ABF-A1AA-8A46-9A44-5DA2147EDBE4}" type="datetimeFigureOut">
              <a:rPr lang="fr-FR" smtClean="0"/>
              <a:t>24/01/2019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782D3-482E-0E47-BBB6-5BFA34F7A8F2}" type="slidenum">
              <a:rPr lang="fr-FR" smtClean="0"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fr-FR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F0ABF-A1AA-8A46-9A44-5DA2147EDBE4}" type="datetimeFigureOut">
              <a:rPr lang="fr-FR" smtClean="0"/>
              <a:t>24/01/2019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782D3-482E-0E47-BBB6-5BFA34F7A8F2}" type="slidenum">
              <a:rPr lang="fr-FR" smtClean="0"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1F0ABF-A1AA-8A46-9A44-5DA2147EDBE4}" type="datetimeFigureOut">
              <a:rPr lang="fr-FR" smtClean="0"/>
              <a:t>24/01/2019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1782D3-482E-0E47-BBB6-5BFA34F7A8F2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753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Rectangle 135"/>
          <p:cNvSpPr/>
          <p:nvPr/>
        </p:nvSpPr>
        <p:spPr>
          <a:xfrm>
            <a:off x="3465" y="1058971"/>
            <a:ext cx="2263918" cy="96328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0" y="-7199"/>
            <a:ext cx="7559675" cy="109416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>
              <a:latin typeface="+mj-lt"/>
              <a:ea typeface="Arial" charset="0"/>
              <a:cs typeface="Arial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278076" y="3759483"/>
            <a:ext cx="1878903" cy="0"/>
          </a:xfrm>
          <a:prstGeom prst="line">
            <a:avLst/>
          </a:prstGeom>
          <a:ln w="3175" cmpd="sng">
            <a:solidFill>
              <a:schemeClr val="tx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99834" y="5962946"/>
            <a:ext cx="1878902" cy="1992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95" dirty="0" smtClean="0">
                <a:solidFill>
                  <a:srgbClr val="0070C0"/>
                </a:solidFill>
                <a:latin typeface="+mj-lt"/>
                <a:ea typeface="Arial" charset="0"/>
                <a:cs typeface="Arial" charset="0"/>
              </a:rPr>
              <a:t>K</a:t>
            </a:r>
            <a:r>
              <a:rPr lang="en-US" sz="1295" dirty="0" smtClean="0">
                <a:solidFill>
                  <a:srgbClr val="0070C0"/>
                </a:solidFill>
                <a:latin typeface="+mj-lt"/>
                <a:ea typeface="Arial" charset="0"/>
                <a:cs typeface="Arial" charset="0"/>
              </a:rPr>
              <a:t>ONTAKT</a:t>
            </a:r>
            <a:endParaRPr lang="en-US" sz="1295" dirty="0">
              <a:solidFill>
                <a:srgbClr val="0070C0"/>
              </a:solidFill>
              <a:latin typeface="+mj-lt"/>
              <a:ea typeface="Arial" charset="0"/>
              <a:cs typeface="Arial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199833" y="6223869"/>
            <a:ext cx="1878903" cy="0"/>
          </a:xfrm>
          <a:prstGeom prst="line">
            <a:avLst/>
          </a:prstGeom>
          <a:ln w="3175" cmpd="sng">
            <a:solidFill>
              <a:schemeClr val="tx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20384" y="6639219"/>
            <a:ext cx="1552813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Arial" charset="0"/>
                <a:cs typeface="Arial" charset="0"/>
              </a:rPr>
              <a:t>000 111 333 / 000 222 444</a:t>
            </a: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20384" y="7225724"/>
            <a:ext cx="1552813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Arial" charset="0"/>
                <a:cs typeface="Arial" charset="0"/>
              </a:rPr>
              <a:t>name@mail.com</a:t>
            </a: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20384" y="7832690"/>
            <a:ext cx="1741417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Arial" charset="0"/>
                <a:cs typeface="Arial" charset="0"/>
              </a:rPr>
              <a:t>www.facebook.com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Arial" charset="0"/>
                <a:cs typeface="Arial" charset="0"/>
              </a:rPr>
              <a:t>/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Arial" charset="0"/>
                <a:cs typeface="Arial" charset="0"/>
              </a:rPr>
              <a:t>padamis</a:t>
            </a: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99833" y="8473751"/>
            <a:ext cx="1771361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Arial" charset="0"/>
                <a:cs typeface="Arial" charset="0"/>
              </a:rPr>
              <a:t>12 </a:t>
            </a: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Arial" charset="0"/>
                <a:cs typeface="Arial" charset="0"/>
              </a:rPr>
              <a:t>Street Name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Arial" charset="0"/>
                <a:cs typeface="Arial" charset="0"/>
              </a:rPr>
              <a:t/>
            </a:r>
            <a:b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Arial" charset="0"/>
                <a:cs typeface="Arial" charset="0"/>
              </a:rPr>
            </a:b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Arial" charset="0"/>
                <a:cs typeface="Arial" charset="0"/>
              </a:rPr>
              <a:t>Berlin</a:t>
            </a: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Arial" charset="0"/>
              <a:cs typeface="Arial" charset="0"/>
            </a:endParaRPr>
          </a:p>
        </p:txBody>
      </p:sp>
      <p:pic>
        <p:nvPicPr>
          <p:cNvPr id="90" name="Picture 8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329" y="5638805"/>
            <a:ext cx="273437" cy="150165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2875370" y="5638805"/>
            <a:ext cx="273437" cy="150165"/>
          </a:xfrm>
          <a:prstGeom prst="rect">
            <a:avLst/>
          </a:prstGeom>
        </p:spPr>
      </p:pic>
      <p:sp>
        <p:nvSpPr>
          <p:cNvPr id="95" name="TextBox 94"/>
          <p:cNvSpPr txBox="1"/>
          <p:nvPr/>
        </p:nvSpPr>
        <p:spPr>
          <a:xfrm>
            <a:off x="2893275" y="7933502"/>
            <a:ext cx="2971550" cy="1660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79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Arial" charset="0"/>
                <a:cs typeface="Arial" charset="0"/>
              </a:rPr>
              <a:t>InDesign</a:t>
            </a:r>
            <a:endParaRPr lang="en-US" sz="1079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Arial" charset="0"/>
              <a:cs typeface="Arial" charset="0"/>
            </a:endParaRPr>
          </a:p>
        </p:txBody>
      </p:sp>
      <p:pic>
        <p:nvPicPr>
          <p:cNvPr id="103" name="Picture 10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4080" y="7611381"/>
            <a:ext cx="273437" cy="150165"/>
          </a:xfrm>
          <a:prstGeom prst="rect">
            <a:avLst/>
          </a:prstGeom>
        </p:spPr>
      </p:pic>
      <p:pic>
        <p:nvPicPr>
          <p:cNvPr id="104" name="Picture 10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2864489" y="7611381"/>
            <a:ext cx="273437" cy="150165"/>
          </a:xfrm>
          <a:prstGeom prst="rect">
            <a:avLst/>
          </a:prstGeom>
        </p:spPr>
      </p:pic>
      <p:sp>
        <p:nvSpPr>
          <p:cNvPr id="114" name="TextBox 113"/>
          <p:cNvSpPr txBox="1"/>
          <p:nvPr/>
        </p:nvSpPr>
        <p:spPr>
          <a:xfrm>
            <a:off x="2893276" y="8347969"/>
            <a:ext cx="2229702" cy="1660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79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Arial" charset="0"/>
                <a:cs typeface="Arial" charset="0"/>
              </a:rPr>
              <a:t>Photoshop CS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2893276" y="8772071"/>
            <a:ext cx="2229702" cy="1660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79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Arial" charset="0"/>
                <a:cs typeface="Arial" charset="0"/>
              </a:rPr>
              <a:t>MS Office (Word, Excel, PowerPoint)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5375866" y="7918931"/>
            <a:ext cx="2001211" cy="1660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79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Arial" charset="0"/>
                <a:cs typeface="Arial" charset="0"/>
              </a:rPr>
              <a:t>Windows / </a:t>
            </a:r>
            <a:r>
              <a:rPr lang="en-US" sz="1079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Arial" charset="0"/>
                <a:cs typeface="Arial" charset="0"/>
              </a:rPr>
              <a:t>MacOS</a:t>
            </a:r>
            <a:endParaRPr lang="en-US" sz="1079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5375866" y="8343033"/>
            <a:ext cx="1956522" cy="1660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079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Arial" charset="0"/>
                <a:cs typeface="Arial" charset="0"/>
              </a:rPr>
              <a:t>Führung</a:t>
            </a:r>
            <a:r>
              <a:rPr lang="fr-FR" sz="1079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Arial" charset="0"/>
                <a:cs typeface="Arial" charset="0"/>
              </a:rPr>
              <a:t> </a:t>
            </a:r>
            <a:endParaRPr lang="en-US" sz="1079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5375866" y="8757500"/>
            <a:ext cx="2042462" cy="1660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79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Arial" charset="0"/>
                <a:cs typeface="Arial" charset="0"/>
              </a:rPr>
              <a:t>Kreativität</a:t>
            </a:r>
            <a:r>
              <a:rPr lang="en-US" sz="1079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Arial" charset="0"/>
                <a:cs typeface="Arial" charset="0"/>
              </a:rPr>
              <a:t> </a:t>
            </a:r>
            <a:endParaRPr lang="en-US" sz="1079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Arial" charset="0"/>
              <a:cs typeface="Arial" charset="0"/>
            </a:endParaRPr>
          </a:p>
        </p:txBody>
      </p:sp>
      <p:cxnSp>
        <p:nvCxnSpPr>
          <p:cNvPr id="97" name="Connecteur droit 96"/>
          <p:cNvCxnSpPr>
            <a:stCxn id="99" idx="0"/>
          </p:cNvCxnSpPr>
          <p:nvPr/>
        </p:nvCxnSpPr>
        <p:spPr>
          <a:xfrm>
            <a:off x="2912316" y="6069885"/>
            <a:ext cx="0" cy="1014649"/>
          </a:xfrm>
          <a:prstGeom prst="line">
            <a:avLst/>
          </a:prstGeom>
          <a:ln w="635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9" name="Oval 62"/>
          <p:cNvSpPr/>
          <p:nvPr/>
        </p:nvSpPr>
        <p:spPr>
          <a:xfrm>
            <a:off x="2867292" y="6069885"/>
            <a:ext cx="90047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00" name="Oval 63"/>
          <p:cNvSpPr/>
          <p:nvPr/>
        </p:nvSpPr>
        <p:spPr>
          <a:xfrm>
            <a:off x="2870747" y="6632704"/>
            <a:ext cx="90047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cxnSp>
        <p:nvCxnSpPr>
          <p:cNvPr id="3" name="Connecteur droit 2"/>
          <p:cNvCxnSpPr/>
          <p:nvPr/>
        </p:nvCxnSpPr>
        <p:spPr>
          <a:xfrm>
            <a:off x="0" y="1095838"/>
            <a:ext cx="1997303" cy="0"/>
          </a:xfrm>
          <a:prstGeom prst="line">
            <a:avLst/>
          </a:prstGeom>
          <a:ln w="38100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droit 70"/>
          <p:cNvCxnSpPr/>
          <p:nvPr/>
        </p:nvCxnSpPr>
        <p:spPr>
          <a:xfrm>
            <a:off x="1958407" y="1095838"/>
            <a:ext cx="2263918" cy="0"/>
          </a:xfrm>
          <a:prstGeom prst="line">
            <a:avLst/>
          </a:prstGeom>
          <a:ln w="38100"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71"/>
          <p:cNvCxnSpPr/>
          <p:nvPr/>
        </p:nvCxnSpPr>
        <p:spPr>
          <a:xfrm>
            <a:off x="3921431" y="1095838"/>
            <a:ext cx="2263918" cy="0"/>
          </a:xfrm>
          <a:prstGeom prst="line">
            <a:avLst/>
          </a:prstGeom>
          <a:ln w="38100">
            <a:solidFill>
              <a:srgbClr val="7030A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73"/>
          <p:cNvCxnSpPr/>
          <p:nvPr/>
        </p:nvCxnSpPr>
        <p:spPr>
          <a:xfrm>
            <a:off x="5295757" y="1099723"/>
            <a:ext cx="2263918" cy="0"/>
          </a:xfrm>
          <a:prstGeom prst="line">
            <a:avLst/>
          </a:prstGeom>
          <a:ln w="38100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Connecteur droit 74"/>
          <p:cNvCxnSpPr/>
          <p:nvPr/>
        </p:nvCxnSpPr>
        <p:spPr>
          <a:xfrm>
            <a:off x="493770" y="510256"/>
            <a:ext cx="1997303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75"/>
          <p:cNvCxnSpPr/>
          <p:nvPr/>
        </p:nvCxnSpPr>
        <p:spPr>
          <a:xfrm>
            <a:off x="5111364" y="510256"/>
            <a:ext cx="1997303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ZoneTexte 4"/>
          <p:cNvSpPr txBox="1"/>
          <p:nvPr/>
        </p:nvSpPr>
        <p:spPr>
          <a:xfrm>
            <a:off x="2626645" y="207208"/>
            <a:ext cx="23310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  <a:latin typeface="+mj-lt"/>
              </a:rPr>
              <a:t>Pierre ADAMIS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067796" y="614629"/>
            <a:ext cx="13922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 err="1">
                <a:solidFill>
                  <a:schemeClr val="bg1"/>
                </a:solidFill>
                <a:latin typeface="+mj-lt"/>
              </a:rPr>
              <a:t>Berufsbezeichnung</a:t>
            </a:r>
            <a:r>
              <a:rPr lang="fr-FR" sz="1200" dirty="0">
                <a:solidFill>
                  <a:schemeClr val="bg1"/>
                </a:solidFill>
                <a:latin typeface="+mj-lt"/>
              </a:rPr>
              <a:t> </a:t>
            </a:r>
            <a:endParaRPr lang="fr-FR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2" name="ZoneTexte 81"/>
          <p:cNvSpPr txBox="1"/>
          <p:nvPr/>
        </p:nvSpPr>
        <p:spPr>
          <a:xfrm>
            <a:off x="3146077" y="5557447"/>
            <a:ext cx="1167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0070C0"/>
                </a:solidFill>
                <a:latin typeface="+mj-lt"/>
              </a:rPr>
              <a:t>AUSBILDUNG </a:t>
            </a:r>
            <a:endParaRPr lang="fr-FR" sz="14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84" name="object 108"/>
          <p:cNvSpPr txBox="1"/>
          <p:nvPr/>
        </p:nvSpPr>
        <p:spPr>
          <a:xfrm>
            <a:off x="3136423" y="6059154"/>
            <a:ext cx="3383679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685800">
              <a:defRPr/>
            </a:pPr>
            <a:r>
              <a:rPr lang="fr-FR" sz="900" b="1" dirty="0">
                <a:solidFill>
                  <a:srgbClr val="0070C0"/>
                </a:solidFill>
                <a:latin typeface="+mj-lt"/>
              </a:rPr>
              <a:t>2012 –  </a:t>
            </a:r>
            <a:r>
              <a:rPr lang="fr-FR" sz="900" b="1" dirty="0" smtClean="0">
                <a:solidFill>
                  <a:srgbClr val="0070C0"/>
                </a:solidFill>
                <a:latin typeface="+mj-lt"/>
              </a:rPr>
              <a:t>GRAD </a:t>
            </a:r>
            <a:r>
              <a:rPr lang="fr-FR" sz="900" b="1" dirty="0">
                <a:solidFill>
                  <a:srgbClr val="0070C0"/>
                </a:solidFill>
                <a:latin typeface="+mj-lt"/>
              </a:rPr>
              <a:t>– UNIVERSITÄT </a:t>
            </a:r>
            <a:endParaRPr lang="fr-FR" sz="900" b="1" dirty="0">
              <a:solidFill>
                <a:srgbClr val="0070C0"/>
              </a:solidFill>
              <a:latin typeface="+mj-lt"/>
            </a:endParaRPr>
          </a:p>
          <a:p>
            <a:pPr defTabSz="685800">
              <a:defRPr/>
            </a:pP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Lorem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ipsum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dolor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sit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amet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,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consectetur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adipiscing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elit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. </a:t>
            </a:r>
            <a:endParaRPr lang="fr-FR" sz="900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defTabSz="685800">
              <a:defRPr/>
            </a:pPr>
            <a:endParaRPr lang="fr-FR" sz="9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defTabSz="685800">
              <a:defRPr/>
            </a:pPr>
            <a:endParaRPr lang="fr-FR" sz="9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defTabSz="685800">
              <a:defRPr/>
            </a:pPr>
            <a:r>
              <a:rPr lang="fr-FR" sz="900" b="1" dirty="0">
                <a:solidFill>
                  <a:srgbClr val="0070C0"/>
                </a:solidFill>
                <a:latin typeface="+mj-lt"/>
              </a:rPr>
              <a:t>2012 –  </a:t>
            </a:r>
            <a:r>
              <a:rPr lang="fr-FR" sz="900" b="1" dirty="0" smtClean="0">
                <a:solidFill>
                  <a:srgbClr val="0070C0"/>
                </a:solidFill>
                <a:latin typeface="+mj-lt"/>
              </a:rPr>
              <a:t>GRAD </a:t>
            </a:r>
            <a:r>
              <a:rPr lang="fr-FR" sz="900" b="1" dirty="0">
                <a:solidFill>
                  <a:srgbClr val="0070C0"/>
                </a:solidFill>
                <a:latin typeface="+mj-lt"/>
              </a:rPr>
              <a:t>– UNIVERSITÄT </a:t>
            </a:r>
            <a:endParaRPr lang="fr-FR" sz="900" b="1" dirty="0">
              <a:solidFill>
                <a:srgbClr val="0070C0"/>
              </a:solidFill>
              <a:latin typeface="+mj-lt"/>
            </a:endParaRPr>
          </a:p>
          <a:p>
            <a:pPr defTabSz="685800">
              <a:defRPr/>
            </a:pP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Lorem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ipsum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dolor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sit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amet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,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consectetur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adipiscing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elit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. </a:t>
            </a:r>
          </a:p>
        </p:txBody>
      </p:sp>
      <p:sp>
        <p:nvSpPr>
          <p:cNvPr id="86" name="TextBox 26"/>
          <p:cNvSpPr txBox="1"/>
          <p:nvPr/>
        </p:nvSpPr>
        <p:spPr>
          <a:xfrm>
            <a:off x="295032" y="1970272"/>
            <a:ext cx="1701709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defTabSz="685800">
              <a:defRPr/>
            </a:pP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Lorem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ipsum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dolor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sit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amet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,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consectetur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adipiscing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elit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.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Morbi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tristique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sapien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nec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nulla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rutrum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imperdiet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.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Nullam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faucibus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augue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id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velit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luctus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maximus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.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Interdum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et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malesuada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fames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ac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ante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ipsum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primis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in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faucibus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.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Etiam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bibendum, ante nec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luctus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posuere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,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odio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enim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semper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tortor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, id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eleifend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mi ante vitae ex. </a:t>
            </a:r>
          </a:p>
        </p:txBody>
      </p:sp>
      <p:sp>
        <p:nvSpPr>
          <p:cNvPr id="110" name="TextBox 43"/>
          <p:cNvSpPr txBox="1"/>
          <p:nvPr/>
        </p:nvSpPr>
        <p:spPr>
          <a:xfrm>
            <a:off x="182900" y="1563621"/>
            <a:ext cx="1878902" cy="1992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95" dirty="0">
                <a:solidFill>
                  <a:srgbClr val="0070C0"/>
                </a:solidFill>
                <a:latin typeface="+mj-lt"/>
                <a:ea typeface="Arial" charset="0"/>
                <a:cs typeface="Arial" charset="0"/>
              </a:rPr>
              <a:t>ÜBER MICH </a:t>
            </a:r>
            <a:endParaRPr lang="en-US" sz="1295" dirty="0">
              <a:solidFill>
                <a:srgbClr val="0070C0"/>
              </a:solidFill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39" name="ZoneTexte 138"/>
          <p:cNvSpPr txBox="1"/>
          <p:nvPr/>
        </p:nvSpPr>
        <p:spPr>
          <a:xfrm>
            <a:off x="3136423" y="7524913"/>
            <a:ext cx="25588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0070C0"/>
                </a:solidFill>
                <a:latin typeface="+mj-lt"/>
              </a:rPr>
              <a:t>FÄHIGKEITEN &amp; PERSÖNLICHKEIT </a:t>
            </a:r>
            <a:endParaRPr lang="fr-FR" sz="14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51" name="Oval 97"/>
          <p:cNvSpPr/>
          <p:nvPr/>
        </p:nvSpPr>
        <p:spPr>
          <a:xfrm>
            <a:off x="2900447" y="8152237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b="1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52" name="Oval 97"/>
          <p:cNvSpPr/>
          <p:nvPr/>
        </p:nvSpPr>
        <p:spPr>
          <a:xfrm>
            <a:off x="3050976" y="8152237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b="1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53" name="Oval 97"/>
          <p:cNvSpPr/>
          <p:nvPr/>
        </p:nvSpPr>
        <p:spPr>
          <a:xfrm>
            <a:off x="3201505" y="8151392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b="1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54" name="Oval 97"/>
          <p:cNvSpPr/>
          <p:nvPr/>
        </p:nvSpPr>
        <p:spPr>
          <a:xfrm>
            <a:off x="3352034" y="8152237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b="1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55" name="Oval 97"/>
          <p:cNvSpPr/>
          <p:nvPr/>
        </p:nvSpPr>
        <p:spPr>
          <a:xfrm>
            <a:off x="3502563" y="8152237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b="1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56" name="Oval 97"/>
          <p:cNvSpPr/>
          <p:nvPr/>
        </p:nvSpPr>
        <p:spPr>
          <a:xfrm>
            <a:off x="3653092" y="8151392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b="1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57" name="Oval 97"/>
          <p:cNvSpPr/>
          <p:nvPr/>
        </p:nvSpPr>
        <p:spPr>
          <a:xfrm>
            <a:off x="3803621" y="8152237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b="1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58" name="Oval 97"/>
          <p:cNvSpPr/>
          <p:nvPr/>
        </p:nvSpPr>
        <p:spPr>
          <a:xfrm>
            <a:off x="3954150" y="8152237"/>
            <a:ext cx="90048" cy="90047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b="1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59" name="Oval 97"/>
          <p:cNvSpPr/>
          <p:nvPr/>
        </p:nvSpPr>
        <p:spPr>
          <a:xfrm>
            <a:off x="4104679" y="8151392"/>
            <a:ext cx="90048" cy="90047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b="1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60" name="Oval 97"/>
          <p:cNvSpPr/>
          <p:nvPr/>
        </p:nvSpPr>
        <p:spPr>
          <a:xfrm>
            <a:off x="4255208" y="8151391"/>
            <a:ext cx="90048" cy="90047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b="1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61" name="Oval 97"/>
          <p:cNvSpPr/>
          <p:nvPr/>
        </p:nvSpPr>
        <p:spPr>
          <a:xfrm>
            <a:off x="2900447" y="8577196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62" name="Oval 97"/>
          <p:cNvSpPr/>
          <p:nvPr/>
        </p:nvSpPr>
        <p:spPr>
          <a:xfrm>
            <a:off x="3050976" y="8577196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63" name="Oval 97"/>
          <p:cNvSpPr/>
          <p:nvPr/>
        </p:nvSpPr>
        <p:spPr>
          <a:xfrm>
            <a:off x="3201505" y="8576351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64" name="Oval 97"/>
          <p:cNvSpPr/>
          <p:nvPr/>
        </p:nvSpPr>
        <p:spPr>
          <a:xfrm>
            <a:off x="3352034" y="8577196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65" name="Oval 97"/>
          <p:cNvSpPr/>
          <p:nvPr/>
        </p:nvSpPr>
        <p:spPr>
          <a:xfrm>
            <a:off x="3502563" y="8577196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66" name="Oval 97"/>
          <p:cNvSpPr/>
          <p:nvPr/>
        </p:nvSpPr>
        <p:spPr>
          <a:xfrm>
            <a:off x="3653092" y="8576351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67" name="Oval 97"/>
          <p:cNvSpPr/>
          <p:nvPr/>
        </p:nvSpPr>
        <p:spPr>
          <a:xfrm>
            <a:off x="3803621" y="8577196"/>
            <a:ext cx="90048" cy="90047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68" name="Oval 97"/>
          <p:cNvSpPr/>
          <p:nvPr/>
        </p:nvSpPr>
        <p:spPr>
          <a:xfrm>
            <a:off x="3954150" y="8577196"/>
            <a:ext cx="90048" cy="90047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69" name="Oval 97"/>
          <p:cNvSpPr/>
          <p:nvPr/>
        </p:nvSpPr>
        <p:spPr>
          <a:xfrm>
            <a:off x="4104679" y="8576351"/>
            <a:ext cx="90048" cy="90047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70" name="Oval 97"/>
          <p:cNvSpPr/>
          <p:nvPr/>
        </p:nvSpPr>
        <p:spPr>
          <a:xfrm>
            <a:off x="4255208" y="8576350"/>
            <a:ext cx="90048" cy="90047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71" name="Oval 97"/>
          <p:cNvSpPr/>
          <p:nvPr/>
        </p:nvSpPr>
        <p:spPr>
          <a:xfrm>
            <a:off x="2893149" y="8998792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72" name="Oval 97"/>
          <p:cNvSpPr/>
          <p:nvPr/>
        </p:nvSpPr>
        <p:spPr>
          <a:xfrm>
            <a:off x="3043678" y="8998792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73" name="Oval 97"/>
          <p:cNvSpPr/>
          <p:nvPr/>
        </p:nvSpPr>
        <p:spPr>
          <a:xfrm>
            <a:off x="3194207" y="8997947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74" name="Oval 97"/>
          <p:cNvSpPr/>
          <p:nvPr/>
        </p:nvSpPr>
        <p:spPr>
          <a:xfrm>
            <a:off x="3344736" y="8998792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75" name="Oval 97"/>
          <p:cNvSpPr/>
          <p:nvPr/>
        </p:nvSpPr>
        <p:spPr>
          <a:xfrm>
            <a:off x="3495265" y="8998792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76" name="Oval 97"/>
          <p:cNvSpPr/>
          <p:nvPr/>
        </p:nvSpPr>
        <p:spPr>
          <a:xfrm>
            <a:off x="3645794" y="8997947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77" name="Oval 97"/>
          <p:cNvSpPr/>
          <p:nvPr/>
        </p:nvSpPr>
        <p:spPr>
          <a:xfrm>
            <a:off x="3796323" y="8998792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78" name="Oval 97"/>
          <p:cNvSpPr/>
          <p:nvPr/>
        </p:nvSpPr>
        <p:spPr>
          <a:xfrm>
            <a:off x="3946852" y="8998792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79" name="Oval 97"/>
          <p:cNvSpPr/>
          <p:nvPr/>
        </p:nvSpPr>
        <p:spPr>
          <a:xfrm>
            <a:off x="4097381" y="8997947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80" name="Oval 97"/>
          <p:cNvSpPr/>
          <p:nvPr/>
        </p:nvSpPr>
        <p:spPr>
          <a:xfrm>
            <a:off x="4247910" y="8997946"/>
            <a:ext cx="90048" cy="90047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81" name="Oval 97"/>
          <p:cNvSpPr/>
          <p:nvPr/>
        </p:nvSpPr>
        <p:spPr>
          <a:xfrm>
            <a:off x="5375739" y="8151628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82" name="Oval 97"/>
          <p:cNvSpPr/>
          <p:nvPr/>
        </p:nvSpPr>
        <p:spPr>
          <a:xfrm>
            <a:off x="5526268" y="8151628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83" name="Oval 97"/>
          <p:cNvSpPr/>
          <p:nvPr/>
        </p:nvSpPr>
        <p:spPr>
          <a:xfrm>
            <a:off x="5676797" y="8150783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84" name="Oval 97"/>
          <p:cNvSpPr/>
          <p:nvPr/>
        </p:nvSpPr>
        <p:spPr>
          <a:xfrm>
            <a:off x="5827326" y="8151628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85" name="Oval 97"/>
          <p:cNvSpPr/>
          <p:nvPr/>
        </p:nvSpPr>
        <p:spPr>
          <a:xfrm>
            <a:off x="5977855" y="8151628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86" name="Oval 97"/>
          <p:cNvSpPr/>
          <p:nvPr/>
        </p:nvSpPr>
        <p:spPr>
          <a:xfrm>
            <a:off x="6128384" y="8150783"/>
            <a:ext cx="90048" cy="90047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87" name="Oval 97"/>
          <p:cNvSpPr/>
          <p:nvPr/>
        </p:nvSpPr>
        <p:spPr>
          <a:xfrm>
            <a:off x="6278913" y="8151628"/>
            <a:ext cx="90048" cy="90047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88" name="Oval 97"/>
          <p:cNvSpPr/>
          <p:nvPr/>
        </p:nvSpPr>
        <p:spPr>
          <a:xfrm>
            <a:off x="6429442" y="8151628"/>
            <a:ext cx="90048" cy="90047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89" name="Oval 97"/>
          <p:cNvSpPr/>
          <p:nvPr/>
        </p:nvSpPr>
        <p:spPr>
          <a:xfrm>
            <a:off x="6579971" y="8150783"/>
            <a:ext cx="90048" cy="90047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90" name="Oval 97"/>
          <p:cNvSpPr/>
          <p:nvPr/>
        </p:nvSpPr>
        <p:spPr>
          <a:xfrm>
            <a:off x="6730500" y="8150782"/>
            <a:ext cx="90048" cy="90047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91" name="Oval 97"/>
          <p:cNvSpPr/>
          <p:nvPr/>
        </p:nvSpPr>
        <p:spPr>
          <a:xfrm>
            <a:off x="5375739" y="8588701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92" name="Oval 97"/>
          <p:cNvSpPr/>
          <p:nvPr/>
        </p:nvSpPr>
        <p:spPr>
          <a:xfrm>
            <a:off x="5526268" y="8588701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93" name="Oval 97"/>
          <p:cNvSpPr/>
          <p:nvPr/>
        </p:nvSpPr>
        <p:spPr>
          <a:xfrm>
            <a:off x="5676797" y="8587856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94" name="Oval 97"/>
          <p:cNvSpPr/>
          <p:nvPr/>
        </p:nvSpPr>
        <p:spPr>
          <a:xfrm>
            <a:off x="5827326" y="8588701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95" name="Oval 97"/>
          <p:cNvSpPr/>
          <p:nvPr/>
        </p:nvSpPr>
        <p:spPr>
          <a:xfrm>
            <a:off x="5977855" y="8588701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96" name="Oval 97"/>
          <p:cNvSpPr/>
          <p:nvPr/>
        </p:nvSpPr>
        <p:spPr>
          <a:xfrm>
            <a:off x="6128384" y="8587856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97" name="Oval 97"/>
          <p:cNvSpPr/>
          <p:nvPr/>
        </p:nvSpPr>
        <p:spPr>
          <a:xfrm>
            <a:off x="6278913" y="8588701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98" name="Oval 97"/>
          <p:cNvSpPr/>
          <p:nvPr/>
        </p:nvSpPr>
        <p:spPr>
          <a:xfrm>
            <a:off x="6429442" y="8588701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99" name="Oval 97"/>
          <p:cNvSpPr/>
          <p:nvPr/>
        </p:nvSpPr>
        <p:spPr>
          <a:xfrm>
            <a:off x="6579971" y="8587856"/>
            <a:ext cx="90048" cy="90047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00" name="Oval 97"/>
          <p:cNvSpPr/>
          <p:nvPr/>
        </p:nvSpPr>
        <p:spPr>
          <a:xfrm>
            <a:off x="6730500" y="8587855"/>
            <a:ext cx="90048" cy="90047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01" name="Oval 97"/>
          <p:cNvSpPr/>
          <p:nvPr/>
        </p:nvSpPr>
        <p:spPr>
          <a:xfrm>
            <a:off x="5383249" y="9008265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02" name="Oval 97"/>
          <p:cNvSpPr/>
          <p:nvPr/>
        </p:nvSpPr>
        <p:spPr>
          <a:xfrm>
            <a:off x="5533778" y="9008265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03" name="Oval 97"/>
          <p:cNvSpPr/>
          <p:nvPr/>
        </p:nvSpPr>
        <p:spPr>
          <a:xfrm>
            <a:off x="5684307" y="9007420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04" name="Oval 97"/>
          <p:cNvSpPr/>
          <p:nvPr/>
        </p:nvSpPr>
        <p:spPr>
          <a:xfrm>
            <a:off x="5834836" y="9008265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05" name="Oval 97"/>
          <p:cNvSpPr/>
          <p:nvPr/>
        </p:nvSpPr>
        <p:spPr>
          <a:xfrm>
            <a:off x="5985365" y="9008265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06" name="Oval 97"/>
          <p:cNvSpPr/>
          <p:nvPr/>
        </p:nvSpPr>
        <p:spPr>
          <a:xfrm>
            <a:off x="6135894" y="9007420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07" name="Oval 97"/>
          <p:cNvSpPr/>
          <p:nvPr/>
        </p:nvSpPr>
        <p:spPr>
          <a:xfrm>
            <a:off x="6286423" y="9008265"/>
            <a:ext cx="90048" cy="90047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08" name="Oval 97"/>
          <p:cNvSpPr/>
          <p:nvPr/>
        </p:nvSpPr>
        <p:spPr>
          <a:xfrm>
            <a:off x="6436952" y="9008265"/>
            <a:ext cx="90048" cy="90047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09" name="Oval 97"/>
          <p:cNvSpPr/>
          <p:nvPr/>
        </p:nvSpPr>
        <p:spPr>
          <a:xfrm>
            <a:off x="6587481" y="9007420"/>
            <a:ext cx="90048" cy="90047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10" name="Oval 97"/>
          <p:cNvSpPr/>
          <p:nvPr/>
        </p:nvSpPr>
        <p:spPr>
          <a:xfrm>
            <a:off x="6738010" y="9007419"/>
            <a:ext cx="90048" cy="90047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pic>
        <p:nvPicPr>
          <p:cNvPr id="211" name="Picture 8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9820" y="9763417"/>
            <a:ext cx="273437" cy="150165"/>
          </a:xfrm>
          <a:prstGeom prst="rect">
            <a:avLst/>
          </a:prstGeom>
        </p:spPr>
      </p:pic>
      <p:pic>
        <p:nvPicPr>
          <p:cNvPr id="212" name="Picture 9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2864489" y="9753478"/>
            <a:ext cx="273437" cy="150165"/>
          </a:xfrm>
          <a:prstGeom prst="rect">
            <a:avLst/>
          </a:prstGeom>
        </p:spPr>
      </p:pic>
      <p:sp>
        <p:nvSpPr>
          <p:cNvPr id="213" name="ZoneTexte 212"/>
          <p:cNvSpPr txBox="1"/>
          <p:nvPr/>
        </p:nvSpPr>
        <p:spPr>
          <a:xfrm>
            <a:off x="3135196" y="9672120"/>
            <a:ext cx="9500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rgbClr val="0070C0"/>
                </a:solidFill>
                <a:latin typeface="+mj-lt"/>
              </a:rPr>
              <a:t>SPRACHEN</a:t>
            </a:r>
            <a:endParaRPr lang="fr-FR" sz="14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214" name="TextBox 94"/>
          <p:cNvSpPr txBox="1"/>
          <p:nvPr/>
        </p:nvSpPr>
        <p:spPr>
          <a:xfrm>
            <a:off x="2898336" y="10096367"/>
            <a:ext cx="1858006" cy="1660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79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Arial" charset="0"/>
                <a:cs typeface="Arial" charset="0"/>
              </a:rPr>
              <a:t>Englisch</a:t>
            </a:r>
            <a:endParaRPr lang="en-US" sz="1079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15" name="TextBox 94"/>
          <p:cNvSpPr txBox="1"/>
          <p:nvPr/>
        </p:nvSpPr>
        <p:spPr>
          <a:xfrm>
            <a:off x="5342174" y="10096879"/>
            <a:ext cx="1858006" cy="1660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79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Arial" charset="0"/>
                <a:cs typeface="Arial" charset="0"/>
              </a:rPr>
              <a:t>Französisch</a:t>
            </a:r>
            <a:r>
              <a:rPr lang="en-US" sz="1079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Arial" charset="0"/>
                <a:cs typeface="Arial" charset="0"/>
              </a:rPr>
              <a:t> </a:t>
            </a:r>
            <a:endParaRPr lang="en-US" sz="1079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Arial" charset="0"/>
              <a:cs typeface="Arial" charset="0"/>
            </a:endParaRPr>
          </a:p>
        </p:txBody>
      </p:sp>
      <p:cxnSp>
        <p:nvCxnSpPr>
          <p:cNvPr id="216" name="Connecteur droit 215"/>
          <p:cNvCxnSpPr/>
          <p:nvPr/>
        </p:nvCxnSpPr>
        <p:spPr>
          <a:xfrm>
            <a:off x="5358671" y="10390892"/>
            <a:ext cx="1858444" cy="0"/>
          </a:xfrm>
          <a:prstGeom prst="line">
            <a:avLst/>
          </a:prstGeom>
          <a:ln w="127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7" name="Oval 97"/>
          <p:cNvSpPr/>
          <p:nvPr/>
        </p:nvSpPr>
        <p:spPr>
          <a:xfrm>
            <a:off x="6467998" y="10345868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cxnSp>
        <p:nvCxnSpPr>
          <p:cNvPr id="218" name="Connecteur droit 217"/>
          <p:cNvCxnSpPr/>
          <p:nvPr/>
        </p:nvCxnSpPr>
        <p:spPr>
          <a:xfrm>
            <a:off x="2911205" y="10390892"/>
            <a:ext cx="1858444" cy="0"/>
          </a:xfrm>
          <a:prstGeom prst="line">
            <a:avLst/>
          </a:prstGeom>
          <a:ln w="127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9" name="Oval 97"/>
          <p:cNvSpPr/>
          <p:nvPr/>
        </p:nvSpPr>
        <p:spPr>
          <a:xfrm>
            <a:off x="3541560" y="10345869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" y="10251848"/>
            <a:ext cx="2267382" cy="274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+mj-lt"/>
            </a:endParaRPr>
          </a:p>
        </p:txBody>
      </p:sp>
      <p:sp>
        <p:nvSpPr>
          <p:cNvPr id="228" name="Rectangle 227"/>
          <p:cNvSpPr/>
          <p:nvPr/>
        </p:nvSpPr>
        <p:spPr>
          <a:xfrm>
            <a:off x="497139" y="10009174"/>
            <a:ext cx="215694" cy="68263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+mj-lt"/>
            </a:endParaRPr>
          </a:p>
        </p:txBody>
      </p:sp>
      <p:sp>
        <p:nvSpPr>
          <p:cNvPr id="229" name="Rectangle 228"/>
          <p:cNvSpPr/>
          <p:nvPr/>
        </p:nvSpPr>
        <p:spPr>
          <a:xfrm>
            <a:off x="712833" y="9843103"/>
            <a:ext cx="215694" cy="84870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+mj-lt"/>
            </a:endParaRPr>
          </a:p>
        </p:txBody>
      </p:sp>
      <p:sp>
        <p:nvSpPr>
          <p:cNvPr id="230" name="Rectangle 229"/>
          <p:cNvSpPr/>
          <p:nvPr/>
        </p:nvSpPr>
        <p:spPr>
          <a:xfrm>
            <a:off x="931276" y="9717756"/>
            <a:ext cx="215694" cy="97405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+mj-lt"/>
            </a:endParaRPr>
          </a:p>
        </p:txBody>
      </p:sp>
      <p:sp>
        <p:nvSpPr>
          <p:cNvPr id="231" name="Rectangle 230"/>
          <p:cNvSpPr/>
          <p:nvPr/>
        </p:nvSpPr>
        <p:spPr>
          <a:xfrm>
            <a:off x="284560" y="10133359"/>
            <a:ext cx="215694" cy="55418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+mj-lt"/>
            </a:endParaRPr>
          </a:p>
        </p:txBody>
      </p:sp>
      <p:sp>
        <p:nvSpPr>
          <p:cNvPr id="233" name="Rectangle 232"/>
          <p:cNvSpPr/>
          <p:nvPr/>
        </p:nvSpPr>
        <p:spPr>
          <a:xfrm>
            <a:off x="2252178" y="5333351"/>
            <a:ext cx="5283440" cy="938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>
              <a:latin typeface="+mj-lt"/>
              <a:ea typeface="Arial" charset="0"/>
              <a:cs typeface="Arial" charset="0"/>
            </a:endParaRPr>
          </a:p>
        </p:txBody>
      </p:sp>
      <p:pic>
        <p:nvPicPr>
          <p:cNvPr id="234" name="Picture 7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8459" y="1447479"/>
            <a:ext cx="273437" cy="15016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35" name="Picture 7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2864489" y="1447479"/>
            <a:ext cx="273437" cy="150165"/>
          </a:xfrm>
          <a:prstGeom prst="rect">
            <a:avLst/>
          </a:prstGeom>
        </p:spPr>
      </p:pic>
      <p:cxnSp>
        <p:nvCxnSpPr>
          <p:cNvPr id="236" name="Connecteur droit 235"/>
          <p:cNvCxnSpPr/>
          <p:nvPr/>
        </p:nvCxnSpPr>
        <p:spPr>
          <a:xfrm>
            <a:off x="2921204" y="1844212"/>
            <a:ext cx="0" cy="3347397"/>
          </a:xfrm>
          <a:prstGeom prst="line">
            <a:avLst/>
          </a:prstGeom>
          <a:ln w="635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7" name="Oval 62"/>
          <p:cNvSpPr/>
          <p:nvPr/>
        </p:nvSpPr>
        <p:spPr>
          <a:xfrm>
            <a:off x="2872132" y="2700824"/>
            <a:ext cx="90047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38" name="Oval 63"/>
          <p:cNvSpPr/>
          <p:nvPr/>
        </p:nvSpPr>
        <p:spPr>
          <a:xfrm>
            <a:off x="2872132" y="3571547"/>
            <a:ext cx="90047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39" name="Oval 61"/>
          <p:cNvSpPr/>
          <p:nvPr/>
        </p:nvSpPr>
        <p:spPr>
          <a:xfrm>
            <a:off x="2886260" y="1840869"/>
            <a:ext cx="90047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40" name="ZoneTexte 239"/>
          <p:cNvSpPr txBox="1"/>
          <p:nvPr/>
        </p:nvSpPr>
        <p:spPr>
          <a:xfrm>
            <a:off x="3137926" y="1364400"/>
            <a:ext cx="18615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0070C0"/>
                </a:solidFill>
                <a:latin typeface="+mj-lt"/>
              </a:rPr>
              <a:t>BERUFSERFAHRUNGEN </a:t>
            </a:r>
            <a:endParaRPr lang="fr-FR" sz="14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241" name="Rectangle 240"/>
          <p:cNvSpPr/>
          <p:nvPr/>
        </p:nvSpPr>
        <p:spPr>
          <a:xfrm>
            <a:off x="3137926" y="1762906"/>
            <a:ext cx="411731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en-US" sz="1000" b="1" dirty="0">
                <a:solidFill>
                  <a:srgbClr val="0070C0"/>
                </a:solidFill>
                <a:latin typeface="+mj-lt"/>
              </a:rPr>
              <a:t>2010 - 2015 | </a:t>
            </a:r>
            <a:r>
              <a:rPr lang="en-US" sz="1000" b="1" dirty="0">
                <a:solidFill>
                  <a:srgbClr val="0070C0"/>
                </a:solidFill>
                <a:latin typeface="+mj-lt"/>
              </a:rPr>
              <a:t>BERUFSBEZEICHNUNG | UNTERNEHMEN </a:t>
            </a:r>
            <a:endParaRPr lang="en-US" sz="1000" b="1" dirty="0" smtClean="0">
              <a:solidFill>
                <a:srgbClr val="0070C0"/>
              </a:solidFill>
              <a:latin typeface="+mj-lt"/>
            </a:endParaRPr>
          </a:p>
          <a:p>
            <a:pPr defTabSz="685800">
              <a:defRPr/>
            </a:pPr>
            <a:r>
              <a:rPr lang="fr-FR" sz="9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Lorem</a:t>
            </a:r>
            <a:r>
              <a:rPr lang="fr-FR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ipsum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dolor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sit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amet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,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consectetur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adipiscing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elit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.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Morbi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tristique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sapien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nec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nulla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rutrum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imperdiet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.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Nullam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faucibus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augue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id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velit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luctus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maximus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.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Interdum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et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malesuada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fames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ac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ante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ipsum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primis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in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faucibus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. </a:t>
            </a:r>
            <a:endParaRPr lang="fr-FR" sz="900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defTabSz="685800">
              <a:defRPr/>
            </a:pPr>
            <a:endParaRPr lang="fr-FR" sz="9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defTabSz="685800">
              <a:defRPr/>
            </a:pPr>
            <a:endParaRPr lang="fr-FR" sz="9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defTabSz="685800">
              <a:defRPr/>
            </a:pPr>
            <a:r>
              <a:rPr lang="en-US" sz="1000" b="1" dirty="0">
                <a:solidFill>
                  <a:srgbClr val="0070C0"/>
                </a:solidFill>
                <a:latin typeface="+mj-lt"/>
              </a:rPr>
              <a:t>2010 - 2015 | BERUFSBEZEICHNUNG | UNTERNEHMEN </a:t>
            </a:r>
          </a:p>
          <a:p>
            <a:pPr defTabSz="685800">
              <a:defRPr/>
            </a:pPr>
            <a:r>
              <a:rPr lang="fr-FR" sz="9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Lorem</a:t>
            </a:r>
            <a:r>
              <a:rPr lang="fr-FR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ipsum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dolor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sit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amet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consectetur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adipiscing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elit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Morbi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tristique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sapien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nec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nulla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rutrum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imperdiet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Nullam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faucibus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augue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id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velit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luctus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maximus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Interdum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et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malesuada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fames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ac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ante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ipsum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primis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in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faucibus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</a:p>
          <a:p>
            <a:pPr defTabSz="685800">
              <a:defRPr/>
            </a:pPr>
            <a:endParaRPr lang="fr-FR" sz="9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defTabSz="685800">
              <a:defRPr/>
            </a:pPr>
            <a:endParaRPr lang="fr-FR" sz="9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defTabSz="685800">
              <a:defRPr/>
            </a:pPr>
            <a:r>
              <a:rPr lang="en-US" sz="1000" b="1" dirty="0">
                <a:solidFill>
                  <a:srgbClr val="0070C0"/>
                </a:solidFill>
                <a:latin typeface="+mj-lt"/>
              </a:rPr>
              <a:t>2010 - 2015 | BERUFSBEZEICHNUNG | UNTERNEHMEN </a:t>
            </a:r>
          </a:p>
          <a:p>
            <a:pPr defTabSz="685800">
              <a:defRPr/>
            </a:pPr>
            <a:r>
              <a:rPr lang="fr-FR" sz="9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Lorem</a:t>
            </a:r>
            <a:r>
              <a:rPr lang="fr-FR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ipsum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dolor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sit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amet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consectetur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adipiscing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elit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Morbi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tristique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sapien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nec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nulla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rutrum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imperdiet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Nullam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faucibus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augue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id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velit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luctus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maximus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Interdum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et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malesuada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fames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ac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ante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ipsum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primis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in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faucibus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</a:p>
          <a:p>
            <a:pPr defTabSz="685800">
              <a:defRPr/>
            </a:pPr>
            <a:endParaRPr lang="fr-FR" sz="9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defTabSz="685800">
              <a:defRPr/>
            </a:pPr>
            <a:endParaRPr lang="fr-FR" sz="9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defTabSz="685800">
              <a:defRPr/>
            </a:pPr>
            <a:r>
              <a:rPr lang="en-US" sz="1000" b="1" dirty="0">
                <a:solidFill>
                  <a:srgbClr val="0070C0"/>
                </a:solidFill>
                <a:latin typeface="+mj-lt"/>
              </a:rPr>
              <a:t>2010 - 2015 | BERUFSBEZEICHNUNG | UNTERNEHMEN </a:t>
            </a:r>
          </a:p>
          <a:p>
            <a:pPr defTabSz="685800">
              <a:defRPr/>
            </a:pPr>
            <a:r>
              <a:rPr lang="fr-FR" sz="9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Lorem</a:t>
            </a:r>
            <a:r>
              <a:rPr lang="fr-FR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ipsum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dolor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sit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amet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consectetur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adipiscing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elit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Morbi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tristique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sapien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nec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nulla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rutrum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imperdiet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Nullam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faucibus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augue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id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velit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luctus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maximus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Interdum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et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malesuada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fames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ac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ante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ipsum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primis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in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faucibus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</a:p>
          <a:p>
            <a:pPr defTabSz="685800">
              <a:defRPr/>
            </a:pPr>
            <a:endParaRPr lang="fr-FR" sz="9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defTabSz="685800">
              <a:defRPr/>
            </a:pPr>
            <a:endParaRPr lang="fr-FR" sz="9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242" name="Oval 63"/>
          <p:cNvSpPr/>
          <p:nvPr/>
        </p:nvSpPr>
        <p:spPr>
          <a:xfrm>
            <a:off x="2872131" y="4374140"/>
            <a:ext cx="90047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43" name="Rectangle 242"/>
          <p:cNvSpPr/>
          <p:nvPr/>
        </p:nvSpPr>
        <p:spPr>
          <a:xfrm>
            <a:off x="2262207" y="7257988"/>
            <a:ext cx="5283440" cy="938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44" name="Rectangle 243"/>
          <p:cNvSpPr/>
          <p:nvPr/>
        </p:nvSpPr>
        <p:spPr>
          <a:xfrm>
            <a:off x="2267383" y="9361194"/>
            <a:ext cx="5283440" cy="938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>
              <a:latin typeface="+mj-lt"/>
              <a:ea typeface="Arial" charset="0"/>
              <a:cs typeface="Arial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="" xmlns:a16="http://schemas.microsoft.com/office/drawing/2014/main" id="{0432985F-7B5E-1445-A4AE-6DF0843D8D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073" y="4122073"/>
            <a:ext cx="1394227" cy="148307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="" xmlns:a16="http://schemas.microsoft.com/office/drawing/2014/main" id="{2388F531-FCA9-0F43-A5B0-C6D4BB6A4A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2350" y="6317354"/>
            <a:ext cx="245177" cy="240462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="" xmlns:a16="http://schemas.microsoft.com/office/drawing/2014/main" id="{297B9DC6-8980-524B-9306-86AE21EA68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4075" y="6911974"/>
            <a:ext cx="253452" cy="258421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="" xmlns:a16="http://schemas.microsoft.com/office/drawing/2014/main" id="{3EC66D20-74BC-A34C-94E8-EDA258BF67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8193" y="7514022"/>
            <a:ext cx="269334" cy="264252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="" xmlns:a16="http://schemas.microsoft.com/office/drawing/2014/main" id="{650749D9-BCAE-7B48-B51D-EF54E493B6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8348" y="8129013"/>
            <a:ext cx="249179" cy="24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2614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</TotalTime>
  <Words>306</Words>
  <Application>Microsoft Office PowerPoint</Application>
  <PresentationFormat>Personalizado</PresentationFormat>
  <Paragraphs>41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Axel Maille</dc:creator>
  <cp:lastModifiedBy>PC</cp:lastModifiedBy>
  <cp:revision>21</cp:revision>
  <dcterms:created xsi:type="dcterms:W3CDTF">2017-10-13T14:29:15Z</dcterms:created>
  <dcterms:modified xsi:type="dcterms:W3CDTF">2019-01-24T14:16:29Z</dcterms:modified>
</cp:coreProperties>
</file>