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64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D71F-CD3D-A74B-A00B-A24B41C02D8F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AAE5F-10A1-4B45-B9C8-B510E5A6901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8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AAE5F-10A1-4B45-B9C8-B510E5A690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1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99928"/>
              </p:ext>
            </p:extLst>
          </p:nvPr>
        </p:nvGraphicFramePr>
        <p:xfrm>
          <a:off x="-2" y="1"/>
          <a:ext cx="7303627" cy="1069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53"/>
                <a:gridCol w="235833"/>
                <a:gridCol w="1543924"/>
                <a:gridCol w="2086941"/>
                <a:gridCol w="1794076"/>
              </a:tblGrid>
              <a:tr h="5162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    Jean-Pierre DAVID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Adresse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12 Street Name, Berlin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Telefon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56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Email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 :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name@mail.com</a:t>
                      </a: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32532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smtClean="0">
                          <a:solidFill>
                            <a:schemeClr val="bg1"/>
                          </a:solidFill>
                        </a:rPr>
                        <a:t>Über </a:t>
                      </a:r>
                      <a:r>
                        <a:rPr lang="fr-FR" sz="1400" cap="all" baseline="0" dirty="0" err="1" smtClean="0">
                          <a:solidFill>
                            <a:schemeClr val="bg1"/>
                          </a:solidFill>
                        </a:rPr>
                        <a:t>mich</a:t>
                      </a:r>
                      <a:endParaRPr lang="fr-FR" sz="14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err="1" smtClean="0">
                          <a:solidFill>
                            <a:schemeClr val="bg1"/>
                          </a:solidFill>
                        </a:rPr>
                        <a:t>Fähigkeiten</a:t>
                      </a:r>
                      <a:endParaRPr lang="fr-FR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Computerkenntnisse: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 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libero et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lobortis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Verkaufsteam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</a:t>
                      </a:r>
                      <a:r>
                        <a:rPr lang="fr-FR" sz="12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Management : ++++++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libero et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lobortis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b="1" dirty="0" err="1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Sprachen</a:t>
                      </a:r>
                      <a: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Englisch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Fließendes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Französisch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Technisches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pPr algn="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8558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smtClean="0">
                          <a:solidFill>
                            <a:schemeClr val="bg1"/>
                          </a:solidFill>
                        </a:rPr>
                        <a:t>Ausbildung </a:t>
                      </a:r>
                      <a:endParaRPr lang="fr-FR" sz="14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Nunc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quis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Nunc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quis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6635">
                <a:tc>
                  <a:txBody>
                    <a:bodyPr/>
                    <a:lstStyle/>
                    <a:p>
                      <a:pPr algn="r"/>
                      <a:r>
                        <a:rPr lang="fr-FR" sz="1200" cap="all" baseline="0" dirty="0" smtClean="0">
                          <a:solidFill>
                            <a:schemeClr val="bg1"/>
                          </a:solidFill>
                        </a:rPr>
                        <a:t>Berufserfahrungen </a:t>
                      </a:r>
                      <a:endParaRPr lang="fr-FR" sz="12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Curabitur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libero et </a:t>
                      </a:r>
                      <a:r>
                        <a:rPr lang="fr-FR" sz="1200" dirty="0" err="1" smtClean="0">
                          <a:effectLst/>
                        </a:rPr>
                        <a:t>lacinia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lobortis</a:t>
                      </a:r>
                      <a:r>
                        <a:rPr lang="fr-FR" sz="1200" dirty="0" smtClean="0">
                          <a:effectLst/>
                        </a:rPr>
                        <a:t>. Nunc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nibh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sed</a:t>
                      </a:r>
                      <a:r>
                        <a:rPr lang="fr-FR" sz="1200" dirty="0" smtClean="0">
                          <a:effectLst/>
                        </a:rPr>
                        <a:t>. Ut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vulputate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mauris</a:t>
                      </a:r>
                      <a:r>
                        <a:rPr lang="fr-FR" sz="1200" dirty="0" smtClean="0">
                          <a:effectLst/>
                        </a:rPr>
                        <a:t>, eu </a:t>
                      </a:r>
                      <a:r>
                        <a:rPr lang="fr-FR" sz="1200" dirty="0" err="1" smtClean="0">
                          <a:effectLst/>
                        </a:rPr>
                        <a:t>aliquet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Donec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  <a:endParaRPr lang="fr-FR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Curabitur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libero et </a:t>
                      </a:r>
                      <a:r>
                        <a:rPr lang="fr-FR" sz="1200" dirty="0" err="1" smtClean="0">
                          <a:effectLst/>
                        </a:rPr>
                        <a:t>lacinia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lobortis</a:t>
                      </a:r>
                      <a:r>
                        <a:rPr lang="fr-FR" sz="1200" dirty="0" smtClean="0">
                          <a:effectLst/>
                        </a:rPr>
                        <a:t>. Nunc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nibh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sed</a:t>
                      </a:r>
                      <a:r>
                        <a:rPr lang="fr-FR" sz="1200" dirty="0" smtClean="0">
                          <a:effectLst/>
                        </a:rPr>
                        <a:t>. Ut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vulputate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mauris</a:t>
                      </a:r>
                      <a:r>
                        <a:rPr lang="fr-FR" sz="1200" dirty="0" smtClean="0">
                          <a:effectLst/>
                        </a:rPr>
                        <a:t>, eu </a:t>
                      </a:r>
                      <a:r>
                        <a:rPr lang="fr-FR" sz="1200" dirty="0" err="1" smtClean="0">
                          <a:effectLst/>
                        </a:rPr>
                        <a:t>aliquet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Donec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Curabitur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libero et </a:t>
                      </a:r>
                      <a:r>
                        <a:rPr lang="fr-FR" sz="1200" dirty="0" err="1" smtClean="0">
                          <a:effectLst/>
                        </a:rPr>
                        <a:t>lacinia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lobortis</a:t>
                      </a:r>
                      <a:r>
                        <a:rPr lang="fr-FR" sz="1200" dirty="0" smtClean="0">
                          <a:effectLst/>
                        </a:rPr>
                        <a:t>. Nunc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nibh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sed</a:t>
                      </a:r>
                      <a:r>
                        <a:rPr lang="fr-FR" sz="1200" dirty="0" smtClean="0">
                          <a:effectLst/>
                        </a:rPr>
                        <a:t>. Ut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vulputate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mauris</a:t>
                      </a:r>
                      <a:r>
                        <a:rPr lang="fr-FR" sz="1200" dirty="0" smtClean="0">
                          <a:effectLst/>
                        </a:rPr>
                        <a:t>, eu </a:t>
                      </a:r>
                      <a:r>
                        <a:rPr lang="fr-FR" sz="1200" dirty="0" err="1" smtClean="0">
                          <a:effectLst/>
                        </a:rPr>
                        <a:t>aliquet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Donec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Curabitur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libero et </a:t>
                      </a:r>
                      <a:r>
                        <a:rPr lang="fr-FR" sz="1200" dirty="0" err="1" smtClean="0">
                          <a:effectLst/>
                        </a:rPr>
                        <a:t>lacinia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lobortis</a:t>
                      </a:r>
                      <a:r>
                        <a:rPr lang="fr-FR" sz="1200" dirty="0" smtClean="0">
                          <a:effectLst/>
                        </a:rPr>
                        <a:t>. Nunc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nibh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sed</a:t>
                      </a:r>
                      <a:r>
                        <a:rPr lang="fr-FR" sz="1200" dirty="0" smtClean="0">
                          <a:effectLst/>
                        </a:rPr>
                        <a:t>. Ut </a:t>
                      </a:r>
                      <a:r>
                        <a:rPr lang="fr-FR" sz="1200" dirty="0" err="1" smtClean="0">
                          <a:effectLst/>
                        </a:rPr>
                        <a:t>quis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vulputate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mauris</a:t>
                      </a:r>
                      <a:r>
                        <a:rPr lang="fr-FR" sz="1200" dirty="0" smtClean="0">
                          <a:effectLst/>
                        </a:rPr>
                        <a:t>, eu </a:t>
                      </a:r>
                      <a:r>
                        <a:rPr lang="fr-FR" sz="1200" dirty="0" err="1" smtClean="0">
                          <a:effectLst/>
                        </a:rPr>
                        <a:t>aliquet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Donec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feugiat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a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13798" y="7465672"/>
            <a:ext cx="833377" cy="8333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13798" y="8494054"/>
            <a:ext cx="833377" cy="8333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83414" y="9522436"/>
            <a:ext cx="833377" cy="83337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031" name="Picture 7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2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23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2016-02-02T19:34:59Z</dcterms:created>
  <dcterms:modified xsi:type="dcterms:W3CDTF">2018-12-19T03:40:26Z</dcterms:modified>
</cp:coreProperties>
</file>