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7"/>
    <p:restoredTop sz="94661"/>
  </p:normalViewPr>
  <p:slideViewPr>
    <p:cSldViewPr snapToGrid="0" snapToObjects="1">
      <p:cViewPr>
        <p:scale>
          <a:sx n="84" d="100"/>
          <a:sy n="84" d="100"/>
        </p:scale>
        <p:origin x="1458" y="-2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72E4-A089-3444-8B8A-445B4667A86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arallélogramme 36"/>
          <p:cNvSpPr/>
          <p:nvPr/>
        </p:nvSpPr>
        <p:spPr>
          <a:xfrm>
            <a:off x="3422047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6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1449014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1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arallélogramme 3"/>
          <p:cNvSpPr/>
          <p:nvPr/>
        </p:nvSpPr>
        <p:spPr>
          <a:xfrm>
            <a:off x="-479489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42242" y="494960"/>
            <a:ext cx="6685677" cy="9836595"/>
          </a:xfrm>
          <a:prstGeom prst="rect">
            <a:avLst/>
          </a:prstGeom>
          <a:solidFill>
            <a:srgbClr val="943734">
              <a:alpha val="86000"/>
            </a:srgbClr>
          </a:solidFill>
          <a:ln w="12700"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0" name="Rectangle 39"/>
          <p:cNvSpPr/>
          <p:nvPr/>
        </p:nvSpPr>
        <p:spPr>
          <a:xfrm>
            <a:off x="78825" y="819918"/>
            <a:ext cx="4555092" cy="6774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solidFill>
                <a:schemeClr val="accent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98558" y="950451"/>
            <a:ext cx="2483703" cy="63190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n-lt"/>
                <a:cs typeface="Proxima Nova Alt Bd"/>
              </a:rPr>
              <a:t>Ingrid LADERRIEROS</a:t>
            </a:r>
            <a:endParaRPr lang="en-US" sz="2800" dirty="0">
              <a:solidFill>
                <a:schemeClr val="bg1"/>
              </a:solidFill>
              <a:latin typeface="+mn-lt"/>
              <a:cs typeface="Proxima Nova Alt Bd"/>
            </a:endParaRPr>
          </a:p>
          <a:p>
            <a:pPr algn="l">
              <a:lnSpc>
                <a:spcPct val="90000"/>
              </a:lnSpc>
            </a:pPr>
            <a:r>
              <a:rPr lang="en-US" sz="1511" dirty="0" err="1">
                <a:solidFill>
                  <a:schemeClr val="bg1"/>
                </a:solidFill>
                <a:latin typeface="+mn-lt"/>
                <a:cs typeface="Proxima Nova Alt Bd"/>
              </a:rPr>
              <a:t>Berufsbezeichnung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Proxima Nova Alt Bd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889" y="2402337"/>
            <a:ext cx="589005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Sed </a:t>
            </a:r>
            <a:r>
              <a:rPr lang="fr-FR" sz="1000" dirty="0" err="1">
                <a:solidFill>
                  <a:schemeClr val="bg1"/>
                </a:solidFill>
              </a:rPr>
              <a:t>molestie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varius</a:t>
            </a:r>
            <a:r>
              <a:rPr lang="fr-FR" sz="1000" dirty="0">
                <a:solidFill>
                  <a:schemeClr val="bg1"/>
                </a:solidFill>
              </a:rPr>
              <a:t> erat a </a:t>
            </a:r>
            <a:r>
              <a:rPr lang="fr-FR" sz="1000" dirty="0" err="1">
                <a:solidFill>
                  <a:schemeClr val="bg1"/>
                </a:solidFill>
              </a:rPr>
              <a:t>aliquet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8196" y="2106262"/>
            <a:ext cx="3305521" cy="298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943" dirty="0" err="1">
                <a:solidFill>
                  <a:schemeClr val="bg1"/>
                </a:solidFill>
                <a:cs typeface="Proxima Nova Alt Bd"/>
              </a:rPr>
              <a:t>Über</a:t>
            </a:r>
            <a:r>
              <a:rPr lang="en-US" sz="1943" dirty="0">
                <a:solidFill>
                  <a:schemeClr val="bg1"/>
                </a:solidFill>
                <a:cs typeface="Proxima Nova Alt Bd"/>
              </a:rPr>
              <a:t> </a:t>
            </a:r>
            <a:r>
              <a:rPr lang="en-US" sz="1943" dirty="0" err="1">
                <a:solidFill>
                  <a:schemeClr val="bg1"/>
                </a:solidFill>
                <a:cs typeface="Proxima Nova Alt Bd"/>
              </a:rPr>
              <a:t>mich</a:t>
            </a:r>
            <a:r>
              <a:rPr lang="en-US" sz="1943" dirty="0">
                <a:solidFill>
                  <a:schemeClr val="bg1"/>
                </a:solidFill>
                <a:cs typeface="Proxima Nova Alt Bd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54736" y="948005"/>
            <a:ext cx="2296151" cy="1078638"/>
          </a:xfrm>
          <a:prstGeom prst="rect">
            <a:avLst/>
          </a:prstGeom>
          <a:solidFill>
            <a:srgbClr val="943734">
              <a:alpha val="4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6" name="TextBox 45"/>
          <p:cNvSpPr txBox="1"/>
          <p:nvPr/>
        </p:nvSpPr>
        <p:spPr>
          <a:xfrm>
            <a:off x="3590148" y="3455288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>
                <a:solidFill>
                  <a:schemeClr val="bg1"/>
                </a:solidFill>
                <a:cs typeface="Proxima Nova Alt Bd"/>
              </a:rPr>
              <a:t>Berufserfahrungen 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76177" y="3350092"/>
            <a:ext cx="6311577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8197" y="3455288"/>
            <a:ext cx="1158566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>
                <a:solidFill>
                  <a:schemeClr val="bg1"/>
                </a:solidFill>
                <a:cs typeface="Proxima Nova Alt Bd"/>
              </a:rPr>
              <a:t>Ausbildung 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63" name="Isosceles Triangle 62"/>
          <p:cNvSpPr/>
          <p:nvPr/>
        </p:nvSpPr>
        <p:spPr>
          <a:xfrm rot="5400000">
            <a:off x="596511" y="3546051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9" name="Isosceles Triangle 68"/>
          <p:cNvSpPr/>
          <p:nvPr/>
        </p:nvSpPr>
        <p:spPr>
          <a:xfrm rot="5400000">
            <a:off x="3428833" y="3546052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" name="Rectangle 5"/>
          <p:cNvSpPr/>
          <p:nvPr/>
        </p:nvSpPr>
        <p:spPr>
          <a:xfrm>
            <a:off x="5247206" y="1041630"/>
            <a:ext cx="21283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Adresse: 12 Street Name</a:t>
            </a: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Berlin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/>
            </a:r>
            <a:br>
              <a:rPr lang="fr-FR" sz="900" dirty="0" smtClean="0">
                <a:solidFill>
                  <a:schemeClr val="bg1"/>
                </a:solidFill>
                <a:cs typeface="Proxima Nova Rg"/>
              </a:rPr>
            </a:b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Email: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name@mail.com</a:t>
            </a:r>
          </a:p>
          <a:p>
            <a:pPr>
              <a:lnSpc>
                <a:spcPts val="1100"/>
              </a:lnSpc>
            </a:pP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Telefon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000 111 333 / 000 222 444</a:t>
            </a:r>
          </a:p>
        </p:txBody>
      </p:sp>
      <p:sp>
        <p:nvSpPr>
          <p:cNvPr id="39" name="object 40"/>
          <p:cNvSpPr txBox="1"/>
          <p:nvPr/>
        </p:nvSpPr>
        <p:spPr>
          <a:xfrm>
            <a:off x="3590148" y="3979547"/>
            <a:ext cx="323539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BERUFSBEZEICHNUNG | UNTERNEHMEN </a:t>
            </a:r>
            <a:endParaRPr lang="en-US" sz="1000" b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1" name="object 108"/>
          <p:cNvSpPr txBox="1"/>
          <p:nvPr/>
        </p:nvSpPr>
        <p:spPr>
          <a:xfrm>
            <a:off x="850105" y="3922773"/>
            <a:ext cx="2120506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</a:t>
            </a:r>
            <a:r>
              <a:rPr lang="fr-FR" sz="1000" b="1" dirty="0" smtClean="0">
                <a:solidFill>
                  <a:schemeClr val="bg1"/>
                </a:solidFill>
              </a:rPr>
              <a:t>GRAD – </a:t>
            </a:r>
            <a:r>
              <a:rPr lang="fr-FR" sz="1000" b="1" dirty="0">
                <a:solidFill>
                  <a:schemeClr val="bg1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smtClean="0">
                <a:solidFill>
                  <a:schemeClr val="bg1"/>
                </a:solidFill>
              </a:rPr>
              <a:t/>
            </a:r>
            <a:br>
              <a:rPr lang="fr-FR" sz="1000" dirty="0" smtClean="0">
                <a:solidFill>
                  <a:schemeClr val="bg1"/>
                </a:solidFill>
              </a:rPr>
            </a:b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</a:t>
            </a:r>
            <a:r>
              <a:rPr lang="fr-FR" sz="1000" b="1" dirty="0" smtClean="0">
                <a:solidFill>
                  <a:schemeClr val="bg1"/>
                </a:solidFill>
              </a:rPr>
              <a:t>GRAD – </a:t>
            </a:r>
            <a:r>
              <a:rPr lang="fr-FR" sz="1000" b="1" dirty="0">
                <a:solidFill>
                  <a:schemeClr val="bg1"/>
                </a:solidFill>
              </a:rPr>
              <a:t>UNIVERSITÄT </a:t>
            </a:r>
            <a:endParaRPr lang="fr-FR" sz="1000" b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</a:t>
            </a:r>
            <a:r>
              <a:rPr lang="fr-FR" sz="1000" b="1" dirty="0" smtClean="0">
                <a:solidFill>
                  <a:schemeClr val="bg1"/>
                </a:solidFill>
              </a:rPr>
              <a:t>GRAD – </a:t>
            </a:r>
            <a:r>
              <a:rPr lang="fr-FR" sz="1000" b="1" dirty="0">
                <a:solidFill>
                  <a:schemeClr val="bg1"/>
                </a:solidFill>
              </a:rPr>
              <a:t>UNIVERSITÄT </a:t>
            </a:r>
            <a:endParaRPr lang="fr-FR" sz="1000" b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sz="1000" dirty="0">
              <a:solidFill>
                <a:schemeClr val="bg1"/>
              </a:solidFill>
              <a:cs typeface="Proxima Nova Lt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5928798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8" name="object 6"/>
          <p:cNvSpPr/>
          <p:nvPr/>
        </p:nvSpPr>
        <p:spPr>
          <a:xfrm>
            <a:off x="605630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9" name="object 7"/>
          <p:cNvSpPr/>
          <p:nvPr/>
        </p:nvSpPr>
        <p:spPr>
          <a:xfrm>
            <a:off x="6182760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0" name="object 8"/>
          <p:cNvSpPr/>
          <p:nvPr/>
        </p:nvSpPr>
        <p:spPr>
          <a:xfrm>
            <a:off x="6310268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3" name="object 9"/>
          <p:cNvSpPr/>
          <p:nvPr/>
        </p:nvSpPr>
        <p:spPr>
          <a:xfrm>
            <a:off x="6436722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4" name="object 10"/>
          <p:cNvSpPr/>
          <p:nvPr/>
        </p:nvSpPr>
        <p:spPr>
          <a:xfrm>
            <a:off x="5928798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5" name="object 11"/>
          <p:cNvSpPr/>
          <p:nvPr/>
        </p:nvSpPr>
        <p:spPr>
          <a:xfrm>
            <a:off x="605630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6" name="object 12"/>
          <p:cNvSpPr/>
          <p:nvPr/>
        </p:nvSpPr>
        <p:spPr>
          <a:xfrm>
            <a:off x="6182760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7" name="object 13"/>
          <p:cNvSpPr/>
          <p:nvPr/>
        </p:nvSpPr>
        <p:spPr>
          <a:xfrm>
            <a:off x="6310268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2" name="object 14"/>
          <p:cNvSpPr/>
          <p:nvPr/>
        </p:nvSpPr>
        <p:spPr>
          <a:xfrm>
            <a:off x="6436722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5" name="object 15"/>
          <p:cNvSpPr/>
          <p:nvPr/>
        </p:nvSpPr>
        <p:spPr>
          <a:xfrm>
            <a:off x="5930981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7" name="object 16"/>
          <p:cNvSpPr/>
          <p:nvPr/>
        </p:nvSpPr>
        <p:spPr>
          <a:xfrm>
            <a:off x="605848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8" name="object 17"/>
          <p:cNvSpPr/>
          <p:nvPr/>
        </p:nvSpPr>
        <p:spPr>
          <a:xfrm>
            <a:off x="6184943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2" name="object 18"/>
          <p:cNvSpPr/>
          <p:nvPr/>
        </p:nvSpPr>
        <p:spPr>
          <a:xfrm>
            <a:off x="6312451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3" name="object 19"/>
          <p:cNvSpPr/>
          <p:nvPr/>
        </p:nvSpPr>
        <p:spPr>
          <a:xfrm>
            <a:off x="6438905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4" name="object 20"/>
          <p:cNvSpPr/>
          <p:nvPr/>
        </p:nvSpPr>
        <p:spPr>
          <a:xfrm>
            <a:off x="437487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5" name="object 21"/>
          <p:cNvSpPr/>
          <p:nvPr/>
        </p:nvSpPr>
        <p:spPr>
          <a:xfrm>
            <a:off x="4502381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6" name="object 22"/>
          <p:cNvSpPr/>
          <p:nvPr/>
        </p:nvSpPr>
        <p:spPr>
          <a:xfrm>
            <a:off x="4628835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7" name="object 23"/>
          <p:cNvSpPr/>
          <p:nvPr/>
        </p:nvSpPr>
        <p:spPr>
          <a:xfrm>
            <a:off x="475634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8" name="object 24"/>
          <p:cNvSpPr/>
          <p:nvPr/>
        </p:nvSpPr>
        <p:spPr>
          <a:xfrm>
            <a:off x="4882797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437487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0" name="object 26"/>
          <p:cNvSpPr/>
          <p:nvPr/>
        </p:nvSpPr>
        <p:spPr>
          <a:xfrm>
            <a:off x="4502381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1" name="object 27"/>
          <p:cNvSpPr/>
          <p:nvPr/>
        </p:nvSpPr>
        <p:spPr>
          <a:xfrm>
            <a:off x="4628835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2" name="object 28"/>
          <p:cNvSpPr/>
          <p:nvPr/>
        </p:nvSpPr>
        <p:spPr>
          <a:xfrm>
            <a:off x="475634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3" name="object 29"/>
          <p:cNvSpPr/>
          <p:nvPr/>
        </p:nvSpPr>
        <p:spPr>
          <a:xfrm>
            <a:off x="4882797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4" name="object 30"/>
          <p:cNvSpPr/>
          <p:nvPr/>
        </p:nvSpPr>
        <p:spPr>
          <a:xfrm>
            <a:off x="4377055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5" name="object 31"/>
          <p:cNvSpPr/>
          <p:nvPr/>
        </p:nvSpPr>
        <p:spPr>
          <a:xfrm>
            <a:off x="4504564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6" name="object 32"/>
          <p:cNvSpPr/>
          <p:nvPr/>
        </p:nvSpPr>
        <p:spPr>
          <a:xfrm>
            <a:off x="4631018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7" name="object 33"/>
          <p:cNvSpPr/>
          <p:nvPr/>
        </p:nvSpPr>
        <p:spPr>
          <a:xfrm>
            <a:off x="4758526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8" name="object 34"/>
          <p:cNvSpPr/>
          <p:nvPr/>
        </p:nvSpPr>
        <p:spPr>
          <a:xfrm>
            <a:off x="4884980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9" name="object 65"/>
          <p:cNvSpPr txBox="1"/>
          <p:nvPr/>
        </p:nvSpPr>
        <p:spPr>
          <a:xfrm>
            <a:off x="3617088" y="7559568"/>
            <a:ext cx="633828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Photoshop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Google </a:t>
            </a:r>
            <a:r>
              <a:rPr lang="fr-FR" sz="1000" dirty="0" err="1" smtClean="0">
                <a:solidFill>
                  <a:schemeClr val="bg1"/>
                </a:solidFill>
                <a:cs typeface="Lato Semibold"/>
              </a:rPr>
              <a:t>Ads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Ms Word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sp>
        <p:nvSpPr>
          <p:cNvPr id="90" name="object 66"/>
          <p:cNvSpPr txBox="1"/>
          <p:nvPr/>
        </p:nvSpPr>
        <p:spPr>
          <a:xfrm>
            <a:off x="5082014" y="7550806"/>
            <a:ext cx="742484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Ms Excel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Ruby On Rails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PHP/MySQL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cxnSp>
        <p:nvCxnSpPr>
          <p:cNvPr id="93" name="Straight Connector 51"/>
          <p:cNvCxnSpPr/>
          <p:nvPr/>
        </p:nvCxnSpPr>
        <p:spPr>
          <a:xfrm>
            <a:off x="3590148" y="6861642"/>
            <a:ext cx="3435173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45"/>
          <p:cNvSpPr txBox="1"/>
          <p:nvPr/>
        </p:nvSpPr>
        <p:spPr>
          <a:xfrm>
            <a:off x="3738630" y="705072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>
                <a:solidFill>
                  <a:schemeClr val="bg1"/>
                </a:solidFill>
                <a:cs typeface="Proxima Nova Alt Bd"/>
              </a:rPr>
              <a:t>Fähigkeiten 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95" name="Isosceles Triangle 68"/>
          <p:cNvSpPr/>
          <p:nvPr/>
        </p:nvSpPr>
        <p:spPr>
          <a:xfrm rot="5400000">
            <a:off x="3530995" y="713462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97" name="object 48"/>
          <p:cNvSpPr/>
          <p:nvPr/>
        </p:nvSpPr>
        <p:spPr>
          <a:xfrm>
            <a:off x="3809266" y="9110982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49"/>
          <p:cNvSpPr/>
          <p:nvPr/>
        </p:nvSpPr>
        <p:spPr>
          <a:xfrm>
            <a:off x="3903187" y="9110982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0"/>
          <p:cNvSpPr/>
          <p:nvPr/>
        </p:nvSpPr>
        <p:spPr>
          <a:xfrm>
            <a:off x="4961031" y="9110988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1"/>
          <p:cNvSpPr/>
          <p:nvPr/>
        </p:nvSpPr>
        <p:spPr>
          <a:xfrm>
            <a:off x="4863114" y="9110982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2"/>
          <p:cNvSpPr/>
          <p:nvPr/>
        </p:nvSpPr>
        <p:spPr>
          <a:xfrm>
            <a:off x="5916920" y="911097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9"/>
          <p:cNvSpPr txBox="1"/>
          <p:nvPr/>
        </p:nvSpPr>
        <p:spPr>
          <a:xfrm>
            <a:off x="3943705" y="9404194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Englisch</a:t>
            </a:r>
            <a:endParaRPr sz="1100" dirty="0">
              <a:cs typeface="Lato Light"/>
            </a:endParaRPr>
          </a:p>
        </p:txBody>
      </p:sp>
      <p:sp>
        <p:nvSpPr>
          <p:cNvPr id="103" name="object 70"/>
          <p:cNvSpPr txBox="1"/>
          <p:nvPr/>
        </p:nvSpPr>
        <p:spPr>
          <a:xfrm>
            <a:off x="4895818" y="9404194"/>
            <a:ext cx="72132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>
                <a:cs typeface="Lato Light"/>
              </a:rPr>
              <a:t>Französisch</a:t>
            </a:r>
            <a:r>
              <a:rPr lang="fr-FR" sz="1100" dirty="0">
                <a:cs typeface="Lato Light"/>
              </a:rPr>
              <a:t> </a:t>
            </a:r>
            <a:endParaRPr sz="1100" dirty="0">
              <a:cs typeface="Lato Light"/>
            </a:endParaRPr>
          </a:p>
        </p:txBody>
      </p:sp>
      <p:sp>
        <p:nvSpPr>
          <p:cNvPr id="104" name="object 71"/>
          <p:cNvSpPr txBox="1"/>
          <p:nvPr/>
        </p:nvSpPr>
        <p:spPr>
          <a:xfrm>
            <a:off x="5919260" y="9404194"/>
            <a:ext cx="77407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>
                <a:cs typeface="Lato Light"/>
              </a:rPr>
              <a:t>Chinesische</a:t>
            </a:r>
            <a:r>
              <a:rPr lang="fr-FR" sz="1100" dirty="0">
                <a:cs typeface="Lato Light"/>
              </a:rPr>
              <a:t> </a:t>
            </a:r>
            <a:endParaRPr sz="1100" dirty="0">
              <a:cs typeface="Lato Light"/>
            </a:endParaRPr>
          </a:p>
        </p:txBody>
      </p:sp>
      <p:sp>
        <p:nvSpPr>
          <p:cNvPr id="105" name="TextBox 45"/>
          <p:cNvSpPr txBox="1"/>
          <p:nvPr/>
        </p:nvSpPr>
        <p:spPr>
          <a:xfrm>
            <a:off x="3731965" y="8530465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Sprachen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6" name="Isosceles Triangle 68"/>
          <p:cNvSpPr/>
          <p:nvPr/>
        </p:nvSpPr>
        <p:spPr>
          <a:xfrm rot="5400000">
            <a:off x="3539737" y="8618515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7" name="TextBox 45"/>
          <p:cNvSpPr txBox="1"/>
          <p:nvPr/>
        </p:nvSpPr>
        <p:spPr>
          <a:xfrm>
            <a:off x="912486" y="619945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>
                <a:solidFill>
                  <a:schemeClr val="bg1"/>
                </a:solidFill>
                <a:cs typeface="Proxima Nova Alt Bd"/>
              </a:rPr>
              <a:t>Persönlichkeit 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8" name="Isosceles Triangle 68"/>
          <p:cNvSpPr/>
          <p:nvPr/>
        </p:nvSpPr>
        <p:spPr>
          <a:xfrm rot="5400000">
            <a:off x="704851" y="628335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109" name="Rectangle 108"/>
          <p:cNvSpPr/>
          <p:nvPr/>
        </p:nvSpPr>
        <p:spPr>
          <a:xfrm>
            <a:off x="932958" y="6750498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1308007" y="6877500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1678639" y="6641638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959652" y="8113879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959652" y="8375138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959866" y="8636397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1160465" y="8020736"/>
            <a:ext cx="86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Kreativität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1160465" y="8279856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Kommunikation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154930" y="8539661"/>
            <a:ext cx="50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Ernst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1" r="14671"/>
          <a:stretch/>
        </p:blipFill>
        <p:spPr>
          <a:xfrm>
            <a:off x="866290" y="553571"/>
            <a:ext cx="1371861" cy="1388216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719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246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Lato Light</vt:lpstr>
      <vt:lpstr>Lato Semibold</vt:lpstr>
      <vt:lpstr>Mangal</vt:lpstr>
      <vt:lpstr>Proxima Nova Alt Bd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2017-10-04T09:53:10Z</dcterms:created>
  <dcterms:modified xsi:type="dcterms:W3CDTF">2019-01-25T00:49:15Z</dcterms:modified>
</cp:coreProperties>
</file>