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9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8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2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3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39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437E-DFA3-2447-9B76-1102391A0369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52958"/>
              </p:ext>
            </p:extLst>
          </p:nvPr>
        </p:nvGraphicFramePr>
        <p:xfrm>
          <a:off x="0" y="0"/>
          <a:ext cx="6858000" cy="17335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3850"/>
                <a:gridCol w="4893424"/>
                <a:gridCol w="1640726"/>
              </a:tblGrid>
              <a:tr h="3204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42722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Nelson  MONFORTIS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9859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6" name="Image 5" descr="noavatar_1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257" y="320357"/>
            <a:ext cx="1188085" cy="118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50914"/>
              </p:ext>
            </p:extLst>
          </p:nvPr>
        </p:nvGraphicFramePr>
        <p:xfrm>
          <a:off x="342901" y="1878810"/>
          <a:ext cx="6096065" cy="776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89"/>
                <a:gridCol w="3181143"/>
                <a:gridCol w="2131333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cap="all" baseline="0" dirty="0" smtClean="0">
                          <a:solidFill>
                            <a:schemeClr val="accent4"/>
                          </a:solidFill>
                        </a:rPr>
                        <a:t>Ausbildung </a:t>
                      </a:r>
                      <a:endParaRPr lang="fr-FR" sz="1400" cap="all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cap="all" baseline="0" dirty="0" smtClean="0">
                          <a:solidFill>
                            <a:schemeClr val="accent4"/>
                          </a:solidFill>
                        </a:rPr>
                        <a:t>Persönliche </a:t>
                      </a:r>
                      <a:r>
                        <a:rPr lang="fr-FR" sz="1200" cap="all" baseline="0" dirty="0" err="1" smtClean="0">
                          <a:solidFill>
                            <a:schemeClr val="accent4"/>
                          </a:solidFill>
                        </a:rPr>
                        <a:t>Daten</a:t>
                      </a:r>
                      <a:endParaRPr lang="fr-FR" cap="all" baseline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Berlin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Deutschland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Telefon: 000 111 333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Mobiltelefon: 000 222 444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cap="all" baseline="0" dirty="0" smtClean="0">
                          <a:solidFill>
                            <a:schemeClr val="accent4"/>
                          </a:solidFill>
                        </a:rPr>
                        <a:t>Berufserfahrungen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cap="all" baseline="0" dirty="0" smtClean="0">
                          <a:solidFill>
                            <a:schemeClr val="accent4"/>
                          </a:solidFill>
                        </a:rPr>
                        <a:t>Sprachen </a:t>
                      </a:r>
                      <a:endParaRPr lang="fr-FR" b="1" cap="all" baseline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schriftlich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schriftlich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schriftlich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Muttersprache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cap="all" baseline="0" dirty="0" err="1" smtClean="0">
                          <a:solidFill>
                            <a:schemeClr val="accent4"/>
                          </a:solidFill>
                        </a:rPr>
                        <a:t>Berufliche</a:t>
                      </a: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 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 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 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cap="all" baseline="0" dirty="0" smtClean="0">
                          <a:solidFill>
                            <a:schemeClr val="accent4"/>
                          </a:solidFill>
                        </a:rPr>
                        <a:t>Persönliche</a:t>
                      </a:r>
                      <a:endParaRPr lang="fr-FR" sz="1400" cap="all" baseline="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Creative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Innovator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Organisiert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b="1" cap="all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4"/>
                          </a:solidFill>
                        </a:rPr>
                        <a:t>ergänzende Infos</a:t>
                      </a:r>
                      <a:endParaRPr lang="fr-FR" sz="1400" cap="all" baseline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Nunc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quis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140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2016-05-27T13:25:44Z</dcterms:created>
  <dcterms:modified xsi:type="dcterms:W3CDTF">2018-12-19T04:22:13Z</dcterms:modified>
</cp:coreProperties>
</file>