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0"/>
    <p:restoredTop sz="94674"/>
  </p:normalViewPr>
  <p:slideViewPr>
    <p:cSldViewPr snapToGrid="0" snapToObjects="1">
      <p:cViewPr>
        <p:scale>
          <a:sx n="91" d="100"/>
          <a:sy n="91" d="100"/>
        </p:scale>
        <p:origin x="1368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52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F7FC0-C562-C147-936B-915BDC210E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6084-1824-C44C-838E-B5899EFBF2D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1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2919142" y="471521"/>
            <a:ext cx="4640533" cy="18357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/>
          <p:nvPr/>
        </p:nvSpPr>
        <p:spPr>
          <a:xfrm>
            <a:off x="501420" y="5073924"/>
            <a:ext cx="1913605" cy="176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K</a:t>
            </a:r>
            <a:r>
              <a:rPr lang="fr-FR" sz="1200" b="1" spc="-5" dirty="0" smtClean="0">
                <a:solidFill>
                  <a:srgbClr val="231F20"/>
                </a:solidFill>
                <a:cs typeface="Lato"/>
              </a:rPr>
              <a:t>ONTAKT</a:t>
            </a:r>
            <a:endParaRPr lang="fr-FR" sz="1200" dirty="0">
              <a:cs typeface="Lato"/>
            </a:endParaRPr>
          </a:p>
          <a:p>
            <a:pPr marL="12699"/>
            <a:endParaRPr lang="fr-FR" sz="1200" spc="-5" dirty="0">
              <a:solidFill>
                <a:srgbClr val="231F20"/>
              </a:solidFill>
              <a:cs typeface="Lato"/>
            </a:endParaRPr>
          </a:p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Adresse: </a:t>
            </a:r>
            <a:r>
              <a:rPr lang="fr-FR" sz="1000" spc="-5" dirty="0" smtClean="0">
                <a:solidFill>
                  <a:srgbClr val="231F20"/>
                </a:solidFill>
                <a:cs typeface="Lato"/>
              </a:rPr>
              <a:t>12 Street Name</a:t>
            </a:r>
          </a:p>
          <a:p>
            <a:pPr marL="12699"/>
            <a:r>
              <a:rPr lang="es-ES" sz="1000" dirty="0" err="1" smtClean="0">
                <a:cs typeface="Lato Light"/>
              </a:rPr>
              <a:t>Berlin</a:t>
            </a:r>
            <a:endParaRPr sz="1000" dirty="0" smtClean="0">
              <a:cs typeface="Lato Light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Status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err="1">
                <a:solidFill>
                  <a:srgbClr val="231F20"/>
                </a:solidFill>
                <a:cs typeface="Lato"/>
              </a:rPr>
              <a:t>Verheiratet</a:t>
            </a:r>
            <a:r>
              <a:rPr lang="fr-FR" sz="1000" spc="-10" dirty="0">
                <a:solidFill>
                  <a:srgbClr val="231F20"/>
                </a:solidFill>
                <a:cs typeface="Lato"/>
              </a:rPr>
              <a:t> - 2 </a:t>
            </a: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Kinder</a:t>
            </a:r>
            <a:endParaRPr lang="fr-FR" sz="1000" spc="-10" dirty="0" smtClean="0">
              <a:solidFill>
                <a:srgbClr val="231F20"/>
              </a:solidFill>
              <a:cs typeface="Lato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endParaRPr lang="fr-FR" sz="1000" spc="-10" dirty="0" smtClean="0">
              <a:solidFill>
                <a:srgbClr val="231F20"/>
              </a:solidFill>
              <a:cs typeface="Lato"/>
            </a:endParaRP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Mobiltelefon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000 222 444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lang="fr-FR" sz="1000" spc="-10" dirty="0" err="1" smtClean="0">
                <a:solidFill>
                  <a:srgbClr val="231F20"/>
                </a:solidFill>
                <a:cs typeface="Lato"/>
              </a:rPr>
              <a:t>Telefon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: </a:t>
            </a:r>
            <a:r>
              <a:rPr lang="fr-FR" sz="1000" spc="-10" dirty="0" smtClean="0">
                <a:solidFill>
                  <a:srgbClr val="231F20"/>
                </a:solidFill>
                <a:cs typeface="Lato"/>
              </a:rPr>
              <a:t>000 111 333</a:t>
            </a:r>
          </a:p>
          <a:p>
            <a:pPr marL="12699">
              <a:lnSpc>
                <a:spcPts val="1100"/>
              </a:lnSpc>
              <a:spcBef>
                <a:spcPts val="600"/>
              </a:spcBef>
            </a:pPr>
            <a:r>
              <a:rPr sz="1000" spc="-10" dirty="0" smtClean="0">
                <a:solidFill>
                  <a:srgbClr val="231F20"/>
                </a:solidFill>
                <a:cs typeface="Lato"/>
              </a:rPr>
              <a:t>Email</a:t>
            </a:r>
            <a:r>
              <a:rPr lang="fr-FR" sz="1000" dirty="0">
                <a:cs typeface="Lato"/>
              </a:rPr>
              <a:t>:</a:t>
            </a:r>
            <a:r>
              <a:rPr lang="fr-FR" sz="1000" dirty="0" smtClean="0">
                <a:cs typeface="Lato"/>
              </a:rPr>
              <a:t> name@mail.com</a:t>
            </a:r>
            <a:endParaRPr sz="1000" dirty="0">
              <a:cs typeface="Lat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194" y="7704041"/>
            <a:ext cx="2004397" cy="1754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200" b="1" spc="-5" dirty="0">
                <a:solidFill>
                  <a:srgbClr val="231F20"/>
                </a:solidFill>
                <a:cs typeface="Lato"/>
              </a:rPr>
              <a:t>ÜBER MICH </a:t>
            </a:r>
            <a:endParaRPr lang="fr-FR" sz="1200" b="1" spc="-5" dirty="0" smtClean="0">
              <a:solidFill>
                <a:srgbClr val="231F20"/>
              </a:solidFill>
              <a:cs typeface="Lato"/>
            </a:endParaRPr>
          </a:p>
          <a:p>
            <a:pPr marL="12699" algn="just"/>
            <a:endParaRPr sz="1200" dirty="0">
              <a:cs typeface="Lato"/>
            </a:endParaRP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8730" y="2949123"/>
            <a:ext cx="2187284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3500" spc="-285" dirty="0" smtClean="0">
                <a:solidFill>
                  <a:schemeClr val="accent2"/>
                </a:solidFill>
                <a:cs typeface="Arial Narrow"/>
              </a:rPr>
              <a:t>Vincent</a:t>
            </a:r>
          </a:p>
          <a:p>
            <a:pPr marL="22223" marR="5079"/>
            <a:r>
              <a:rPr lang="fr-FR" sz="3500" dirty="0" smtClean="0">
                <a:solidFill>
                  <a:srgbClr val="414042"/>
                </a:solidFill>
                <a:cs typeface="Arial Narrow"/>
              </a:rPr>
              <a:t>ROSENBEL</a:t>
            </a:r>
            <a:endParaRPr sz="3500" dirty="0">
              <a:cs typeface="Arial Narro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2" y="47152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40" dirty="0">
                <a:cs typeface="Lucida Sans Unicode"/>
              </a:rPr>
              <a:t>AUSBILDUNG </a:t>
            </a:r>
            <a:endParaRPr dirty="0"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524940"/>
            <a:ext cx="38240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5" dirty="0">
                <a:solidFill>
                  <a:srgbClr val="414042"/>
                </a:solidFill>
                <a:cs typeface="Lucida Sans Unicode"/>
              </a:rPr>
              <a:t>BERUFSERFAHRUNGEN </a:t>
            </a:r>
            <a:endParaRPr lang="fr-FR" sz="1000" dirty="0"/>
          </a:p>
        </p:txBody>
      </p:sp>
      <p:sp>
        <p:nvSpPr>
          <p:cNvPr id="40" name="object 40"/>
          <p:cNvSpPr txBox="1"/>
          <p:nvPr/>
        </p:nvSpPr>
        <p:spPr>
          <a:xfrm>
            <a:off x="3181219" y="6961031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 smtClean="0">
                <a:solidFill>
                  <a:srgbClr val="414042"/>
                </a:solidFill>
                <a:cs typeface="Lucida Sans Unicode"/>
              </a:rPr>
              <a:t>FÄHIGKEITEN</a:t>
            </a:r>
            <a:endParaRPr dirty="0">
              <a:cs typeface="Lucida Sans Unicode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855651" y="261340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55651" y="70413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55651" y="882051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545377" y="471521"/>
            <a:ext cx="1825692" cy="1835744"/>
          </a:xfrm>
          <a:prstGeom prst="rect">
            <a:avLst/>
          </a:prstGeom>
          <a:ln w="19050">
            <a:solidFill>
              <a:schemeClr val="accent2"/>
            </a:solidFill>
            <a:prstDash val="sysDot"/>
          </a:ln>
        </p:spPr>
      </p:pic>
      <p:cxnSp>
        <p:nvCxnSpPr>
          <p:cNvPr id="100" name="Connecteur droit 99"/>
          <p:cNvCxnSpPr/>
          <p:nvPr/>
        </p:nvCxnSpPr>
        <p:spPr>
          <a:xfrm>
            <a:off x="458731" y="735294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458732" y="10119605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458730" y="4666452"/>
            <a:ext cx="2177685" cy="0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84890" y="4173502"/>
            <a:ext cx="2009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pc="-5" dirty="0" err="1">
                <a:solidFill>
                  <a:srgbClr val="231F20"/>
                </a:solidFill>
                <a:cs typeface="Lato"/>
              </a:rPr>
              <a:t>Berufsbezeichnung</a:t>
            </a:r>
            <a:r>
              <a:rPr lang="fr-FR" spc="-5" dirty="0">
                <a:solidFill>
                  <a:srgbClr val="231F20"/>
                </a:solidFill>
                <a:cs typeface="Lato"/>
              </a:rPr>
              <a:t> </a:t>
            </a:r>
            <a:endParaRPr lang="fr-FR" dirty="0"/>
          </a:p>
        </p:txBody>
      </p:sp>
      <p:sp>
        <p:nvSpPr>
          <p:cNvPr id="105" name="ZoneTexte 9"/>
          <p:cNvSpPr txBox="1"/>
          <p:nvPr/>
        </p:nvSpPr>
        <p:spPr>
          <a:xfrm>
            <a:off x="3124719" y="2910162"/>
            <a:ext cx="39897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Berufsbezeichnung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 smtClean="0"/>
              <a:t>Unternehmen</a:t>
            </a:r>
            <a:r>
              <a:rPr lang="fr-FR" sz="1000" b="1" dirty="0" smtClean="0"/>
              <a:t> – </a:t>
            </a:r>
            <a:r>
              <a:rPr lang="fr-FR" sz="1000" b="1" dirty="0" err="1" smtClean="0"/>
              <a:t>Stadt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Berufsbezeichnung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Unternehmen</a:t>
            </a:r>
            <a:r>
              <a:rPr lang="fr-FR" sz="1000" b="1" dirty="0"/>
              <a:t> – </a:t>
            </a:r>
            <a:r>
              <a:rPr lang="fr-FR" sz="1000" b="1" dirty="0" err="1"/>
              <a:t>Stadt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Berufsbezeichnung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Unternehmen</a:t>
            </a:r>
            <a:r>
              <a:rPr lang="fr-FR" sz="1000" b="1" dirty="0"/>
              <a:t> – </a:t>
            </a:r>
            <a:r>
              <a:rPr lang="fr-FR" sz="1000" b="1" dirty="0" err="1"/>
              <a:t>Stadt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2010 - 2015 </a:t>
            </a:r>
            <a:r>
              <a:rPr lang="fr-FR" sz="1000" b="1" dirty="0" err="1">
                <a:solidFill>
                  <a:schemeClr val="accent2"/>
                </a:solidFill>
              </a:rPr>
              <a:t>Berufsbezeichnung</a:t>
            </a:r>
            <a:r>
              <a:rPr lang="fr-FR" sz="1000" b="1" dirty="0">
                <a:solidFill>
                  <a:schemeClr val="accent2"/>
                </a:solidFill>
              </a:rPr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Unternehmen</a:t>
            </a:r>
            <a:r>
              <a:rPr lang="fr-FR" sz="1000" b="1" dirty="0"/>
              <a:t> – </a:t>
            </a:r>
            <a:r>
              <a:rPr lang="fr-FR" sz="1000" b="1" dirty="0" err="1"/>
              <a:t>Stadt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107" name="Rectangle 106"/>
          <p:cNvSpPr/>
          <p:nvPr/>
        </p:nvSpPr>
        <p:spPr>
          <a:xfrm>
            <a:off x="3124649" y="1136721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 smtClean="0"/>
              <a:t>–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Grad</a:t>
            </a:r>
            <a:r>
              <a:rPr lang="fr-FR" sz="1000" b="1" dirty="0" smtClean="0"/>
              <a:t> </a:t>
            </a:r>
            <a:r>
              <a:rPr lang="fr-FR" sz="1000" b="1" dirty="0"/>
              <a:t>– </a:t>
            </a:r>
            <a:r>
              <a:rPr lang="fr-FR" sz="1000" b="1" dirty="0" err="1"/>
              <a:t>Universität</a:t>
            </a:r>
            <a:r>
              <a:rPr lang="fr-FR" sz="1000" b="1" dirty="0"/>
              <a:t>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</a:rPr>
              <a:t>Lorem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209120" y="1136720"/>
            <a:ext cx="20108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err="1"/>
              <a:t>Grad</a:t>
            </a:r>
            <a:r>
              <a:rPr lang="fr-FR" sz="1000" b="1" dirty="0"/>
              <a:t> – </a:t>
            </a:r>
            <a:r>
              <a:rPr lang="fr-FR" sz="1000" b="1" dirty="0" err="1"/>
              <a:t>Universität</a:t>
            </a:r>
            <a:r>
              <a:rPr lang="fr-FR" sz="1000" b="1" dirty="0"/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109" name="Tableau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14934"/>
              </p:ext>
            </p:extLst>
          </p:nvPr>
        </p:nvGraphicFramePr>
        <p:xfrm>
          <a:off x="3140533" y="7357105"/>
          <a:ext cx="3749661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0" name="Rectangle 109"/>
          <p:cNvSpPr/>
          <p:nvPr/>
        </p:nvSpPr>
        <p:spPr>
          <a:xfrm>
            <a:off x="4922874" y="7434351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4922874" y="7657156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4922874" y="7897838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4922874" y="8133874"/>
            <a:ext cx="1967320" cy="126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6072442" y="7434351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6400800" y="7657156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315740" y="7893192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464594" y="8131550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97101"/>
              </p:ext>
            </p:extLst>
          </p:nvPr>
        </p:nvGraphicFramePr>
        <p:xfrm>
          <a:off x="3124649" y="9078577"/>
          <a:ext cx="274375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6" name="object 40"/>
          <p:cNvSpPr txBox="1"/>
          <p:nvPr/>
        </p:nvSpPr>
        <p:spPr>
          <a:xfrm>
            <a:off x="3140533" y="8721345"/>
            <a:ext cx="289122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pc="-20" dirty="0">
                <a:solidFill>
                  <a:srgbClr val="414042"/>
                </a:solidFill>
                <a:cs typeface="Lucida Sans Unicode"/>
              </a:rPr>
              <a:t>PERSÖNLICHKEIT </a:t>
            </a:r>
            <a:endParaRPr dirty="0">
              <a:cs typeface="Lucida Sans Unicode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84748" y="9209405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884748" y="9432210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884748" y="9672892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4884748" y="9908928"/>
            <a:ext cx="1967320" cy="126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6034316" y="9209405"/>
            <a:ext cx="817751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6362674" y="9432210"/>
            <a:ext cx="489392" cy="1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6277614" y="9668246"/>
            <a:ext cx="574452" cy="13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6426468" y="9906604"/>
            <a:ext cx="425597" cy="129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199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Lato</vt:lpstr>
      <vt:lpstr>Lato Light</vt:lpstr>
      <vt:lpstr>Lucida Sans Unicode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2017-09-13T09:39:26Z</dcterms:created>
  <dcterms:modified xsi:type="dcterms:W3CDTF">2019-01-24T10:51:50Z</dcterms:modified>
</cp:coreProperties>
</file>