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BE5"/>
    <a:srgbClr val="CA4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595"/>
  </p:normalViewPr>
  <p:slideViewPr>
    <p:cSldViewPr snapToGrid="0" snapToObjects="1">
      <p:cViewPr>
        <p:scale>
          <a:sx n="106" d="100"/>
          <a:sy n="106" d="100"/>
        </p:scale>
        <p:origin x="88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C40C-ABA2-A448-8570-7DBA582C9B7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74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828194"/>
            <a:ext cx="7559675" cy="242596"/>
          </a:xfrm>
          <a:prstGeom prst="rect">
            <a:avLst/>
          </a:prstGeom>
          <a:pattFill prst="pct75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7072604"/>
            <a:ext cx="7559675" cy="36192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2" y="1464150"/>
            <a:ext cx="7559677" cy="25430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452327" y="7464491"/>
            <a:ext cx="3812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Vincent </a:t>
            </a:r>
            <a:r>
              <a:rPr lang="fr-FR" sz="4000" dirty="0" err="1" smtClean="0">
                <a:solidFill>
                  <a:srgbClr val="EE5BE5"/>
                </a:solidFill>
              </a:rPr>
              <a:t>Burgraffe</a:t>
            </a:r>
            <a:endParaRPr lang="fr-FR" sz="4000" dirty="0">
              <a:solidFill>
                <a:srgbClr val="EE5BE5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533968" y="7472853"/>
            <a:ext cx="2270619" cy="2276668"/>
          </a:xfrm>
          <a:prstGeom prst="ellipse">
            <a:avLst/>
          </a:prstGeom>
          <a:ln w="57150">
            <a:solidFill>
              <a:srgbClr val="CA4FC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452326" y="8359044"/>
            <a:ext cx="38129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</a:rPr>
              <a:t>Lorem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dolor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sit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amet</a:t>
            </a:r>
            <a:r>
              <a:rPr lang="fr-FR" sz="1200" dirty="0">
                <a:solidFill>
                  <a:schemeClr val="bg1"/>
                </a:solidFill>
              </a:rPr>
              <a:t>, </a:t>
            </a:r>
            <a:r>
              <a:rPr lang="fr-FR" sz="1200" dirty="0" err="1">
                <a:solidFill>
                  <a:schemeClr val="bg1"/>
                </a:solidFill>
              </a:rPr>
              <a:t>consectetur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adipiscing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elit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Morbi</a:t>
            </a:r>
            <a:r>
              <a:rPr lang="fr-FR" sz="1200" dirty="0">
                <a:solidFill>
                  <a:schemeClr val="bg1"/>
                </a:solidFill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</a:rPr>
              <a:t>sapien</a:t>
            </a:r>
            <a:r>
              <a:rPr lang="fr-FR" sz="1200" dirty="0">
                <a:solidFill>
                  <a:schemeClr val="bg1"/>
                </a:solidFill>
              </a:rPr>
              <a:t> nec </a:t>
            </a:r>
            <a:r>
              <a:rPr lang="fr-FR" sz="1200" dirty="0" err="1">
                <a:solidFill>
                  <a:schemeClr val="bg1"/>
                </a:solidFill>
              </a:rPr>
              <a:t>nulla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rutrum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imperdiet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Nullam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faucibus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augue</a:t>
            </a:r>
            <a:r>
              <a:rPr lang="fr-FR" sz="1200" dirty="0">
                <a:solidFill>
                  <a:schemeClr val="bg1"/>
                </a:solidFill>
              </a:rPr>
              <a:t> id </a:t>
            </a:r>
            <a:r>
              <a:rPr lang="fr-FR" sz="1200" dirty="0" err="1">
                <a:solidFill>
                  <a:schemeClr val="bg1"/>
                </a:solidFill>
              </a:rPr>
              <a:t>velit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luctus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maximus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Interdum</a:t>
            </a:r>
            <a:r>
              <a:rPr lang="fr-FR" sz="1200" dirty="0">
                <a:solidFill>
                  <a:schemeClr val="bg1"/>
                </a:solidFill>
              </a:rPr>
              <a:t> et </a:t>
            </a:r>
            <a:r>
              <a:rPr lang="fr-FR" sz="1200" dirty="0" err="1">
                <a:solidFill>
                  <a:schemeClr val="bg1"/>
                </a:solidFill>
              </a:rPr>
              <a:t>malesuada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fames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ac</a:t>
            </a:r>
            <a:r>
              <a:rPr lang="fr-FR" sz="1200" dirty="0">
                <a:solidFill>
                  <a:schemeClr val="bg1"/>
                </a:solidFill>
              </a:rPr>
              <a:t> ante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primis</a:t>
            </a:r>
            <a:r>
              <a:rPr lang="fr-FR" sz="1200" dirty="0">
                <a:solidFill>
                  <a:schemeClr val="bg1"/>
                </a:solidFill>
              </a:rPr>
              <a:t> in </a:t>
            </a:r>
            <a:r>
              <a:rPr lang="fr-FR" sz="1200" dirty="0" err="1">
                <a:solidFill>
                  <a:schemeClr val="bg1"/>
                </a:solidFill>
              </a:rPr>
              <a:t>faucibus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Etiam</a:t>
            </a:r>
            <a:r>
              <a:rPr lang="fr-FR" sz="1200" dirty="0">
                <a:solidFill>
                  <a:schemeClr val="bg1"/>
                </a:solidFill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</a:rPr>
              <a:t>luctus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posuere</a:t>
            </a:r>
            <a:r>
              <a:rPr lang="fr-FR" sz="1200" dirty="0">
                <a:solidFill>
                  <a:schemeClr val="bg1"/>
                </a:solidFill>
              </a:rPr>
              <a:t>, </a:t>
            </a:r>
            <a:r>
              <a:rPr lang="fr-FR" sz="1200" dirty="0" err="1">
                <a:solidFill>
                  <a:schemeClr val="bg1"/>
                </a:solidFill>
              </a:rPr>
              <a:t>odio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enim</a:t>
            </a:r>
            <a:r>
              <a:rPr lang="fr-FR" sz="1200" dirty="0">
                <a:solidFill>
                  <a:schemeClr val="bg1"/>
                </a:solidFill>
              </a:rPr>
              <a:t> semper </a:t>
            </a:r>
            <a:r>
              <a:rPr lang="fr-FR" sz="1200" dirty="0" err="1">
                <a:solidFill>
                  <a:schemeClr val="bg1"/>
                </a:solidFill>
              </a:rPr>
              <a:t>tortor</a:t>
            </a:r>
            <a:r>
              <a:rPr lang="fr-FR" sz="1200" dirty="0">
                <a:solidFill>
                  <a:schemeClr val="bg1"/>
                </a:solidFill>
              </a:rPr>
              <a:t>, id </a:t>
            </a:r>
            <a:r>
              <a:rPr lang="fr-FR" sz="1200" dirty="0" err="1">
                <a:solidFill>
                  <a:schemeClr val="bg1"/>
                </a:solidFill>
              </a:rPr>
              <a:t>eleifend</a:t>
            </a:r>
            <a:r>
              <a:rPr lang="fr-FR" sz="1200" dirty="0">
                <a:solidFill>
                  <a:schemeClr val="bg1"/>
                </a:solidFill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</a:rPr>
              <a:t>molestie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varius</a:t>
            </a:r>
            <a:r>
              <a:rPr lang="fr-FR" sz="1200" dirty="0">
                <a:solidFill>
                  <a:schemeClr val="bg1"/>
                </a:solidFill>
              </a:rPr>
              <a:t> erat a </a:t>
            </a:r>
            <a:r>
              <a:rPr lang="fr-FR" sz="1200" dirty="0" err="1">
                <a:solidFill>
                  <a:schemeClr val="bg1"/>
                </a:solidFill>
              </a:rPr>
              <a:t>aliquet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89" y="10151315"/>
            <a:ext cx="292833" cy="292833"/>
          </a:xfrm>
          <a:prstGeom prst="rect">
            <a:avLst/>
          </a:prstGeom>
        </p:spPr>
      </p:pic>
      <p:pic>
        <p:nvPicPr>
          <p:cNvPr id="13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306" y="10151315"/>
            <a:ext cx="277584" cy="277584"/>
          </a:xfrm>
          <a:prstGeom prst="rect">
            <a:avLst/>
          </a:prstGeom>
        </p:spPr>
      </p:pic>
      <p:pic>
        <p:nvPicPr>
          <p:cNvPr id="14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40" y="10152861"/>
            <a:ext cx="305804" cy="30580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305963" y="10151875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000 111 333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058300" y="10151874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912213" y="10151873"/>
            <a:ext cx="1837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12 Street Name, </a:t>
            </a:r>
            <a:r>
              <a:rPr lang="fr-FR" sz="1400" dirty="0" smtClean="0">
                <a:solidFill>
                  <a:schemeClr val="bg1"/>
                </a:solidFill>
              </a:rPr>
              <a:t>Berlin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654511" y="344042"/>
            <a:ext cx="4250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rgbClr val="7030A0"/>
                </a:solidFill>
              </a:rPr>
              <a:t>Berufsbezeichnung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693271" y="1470213"/>
            <a:ext cx="2359656" cy="2634938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188259" y="697985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566647" y="726090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052927" y="1464149"/>
            <a:ext cx="2506748" cy="2543073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75462" y="1892854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766928" y="1892854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65177" y="1908716"/>
            <a:ext cx="22437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4199" y="1571557"/>
            <a:ext cx="12490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Management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797957" y="1575961"/>
            <a:ext cx="9797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Business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52927" y="1575961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>
            <a:off x="209869" y="4660659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75462" y="4168137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Ausbildung</a:t>
            </a:r>
            <a:endParaRPr lang="fr-FR" dirty="0"/>
          </a:p>
        </p:txBody>
      </p:sp>
      <p:sp>
        <p:nvSpPr>
          <p:cNvPr id="71" name="Rectangle 70"/>
          <p:cNvSpPr/>
          <p:nvPr/>
        </p:nvSpPr>
        <p:spPr>
          <a:xfrm>
            <a:off x="184112" y="4718086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Universität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Stadt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Grad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2002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Universität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Stadt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Grad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>
            <a:off x="2885839" y="4667095"/>
            <a:ext cx="4485138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85839" y="4162577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Berufserfahrungen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2860082" y="4724522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2016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Unternehmen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Berufsbezeichnung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2015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Unternehmen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Berufsbezeichnung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/>
            </a:r>
            <a:b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Unternehmen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Berufsbezeichnung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209878" y="4718085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2013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Unternehmen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Berufsbezeichnung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2012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Unternehmen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Berufsbezeichnung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2011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Unternehmen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Berufsbezeichnung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2537" y="971573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venir Book" charset="0"/>
              </a:rPr>
              <a:t>Meine Fähigkeiten für diesen Job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0" y="1909"/>
            <a:ext cx="7559677" cy="2323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683087" y="91"/>
            <a:ext cx="2359656" cy="311610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039263" y="238"/>
            <a:ext cx="2520412" cy="234051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295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Avenir Book</vt:lpstr>
      <vt:lpstr>Calibri</vt:lpstr>
      <vt:lpstr>Calibri Light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2017-06-06T14:18:54Z</dcterms:created>
  <dcterms:modified xsi:type="dcterms:W3CDTF">2019-01-24T10:27:38Z</dcterms:modified>
</cp:coreProperties>
</file>