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61"/>
    <a:srgbClr val="FB3A35"/>
    <a:srgbClr val="333333"/>
    <a:srgbClr val="1C1C1C"/>
    <a:srgbClr val="1B1B1B"/>
    <a:srgbClr val="11111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211" autoAdjust="0"/>
    <p:restoredTop sz="94660"/>
  </p:normalViewPr>
  <p:slideViewPr>
    <p:cSldViewPr snapToGrid="0">
      <p:cViewPr>
        <p:scale>
          <a:sx n="93" d="100"/>
          <a:sy n="93" d="100"/>
        </p:scale>
        <p:origin x="1488" y="-25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9192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179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174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57669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70838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5570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3596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7502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192371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36824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924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9EFCFC-3D9A-46FF-A194-B5EDD4C6E392}" type="datetimeFigureOut">
              <a:rPr lang="en-US" smtClean="0"/>
              <a:t>1/24/2019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3D523D-D4AA-41C9-969C-E53F30E8D60A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62955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9" name="Rectangle 128"/>
          <p:cNvSpPr/>
          <p:nvPr/>
        </p:nvSpPr>
        <p:spPr>
          <a:xfrm>
            <a:off x="-1344" y="6817472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5" name="Rectangle 124"/>
          <p:cNvSpPr/>
          <p:nvPr/>
        </p:nvSpPr>
        <p:spPr>
          <a:xfrm>
            <a:off x="11284" y="4849717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1349484"/>
            <a:ext cx="6858000" cy="397657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1" name="Group 60"/>
          <p:cNvGrpSpPr/>
          <p:nvPr/>
        </p:nvGrpSpPr>
        <p:grpSpPr>
          <a:xfrm>
            <a:off x="1906486" y="134882"/>
            <a:ext cx="4813066" cy="1041696"/>
            <a:chOff x="1906486" y="535259"/>
            <a:chExt cx="4813066" cy="1041696"/>
          </a:xfrm>
        </p:grpSpPr>
        <p:sp>
          <p:nvSpPr>
            <p:cNvPr id="5" name="TextBox 4"/>
            <p:cNvSpPr txBox="1"/>
            <p:nvPr/>
          </p:nvSpPr>
          <p:spPr>
            <a:xfrm>
              <a:off x="2099925" y="535259"/>
              <a:ext cx="1765420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 smtClean="0"/>
                <a:t>Alexie </a:t>
              </a:r>
              <a:r>
                <a:rPr lang="en-US" sz="2400" dirty="0" err="1" smtClean="0"/>
                <a:t>Dorris</a:t>
              </a:r>
              <a:endParaRPr lang="en-US" sz="2400" dirty="0"/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2099925" y="1000706"/>
              <a:ext cx="1997716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Berufsbezeichnung</a:t>
              </a:r>
              <a:r>
                <a:rPr lang="en-US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  <p:cxnSp>
          <p:nvCxnSpPr>
            <p:cNvPr id="7" name="Straight Connector 6"/>
            <p:cNvCxnSpPr/>
            <p:nvPr/>
          </p:nvCxnSpPr>
          <p:spPr>
            <a:xfrm>
              <a:off x="1906486" y="696009"/>
              <a:ext cx="0" cy="880946"/>
            </a:xfrm>
            <a:prstGeom prst="line">
              <a:avLst/>
            </a:prstGeom>
            <a:ln>
              <a:solidFill>
                <a:schemeClr val="tx1">
                  <a:lumMod val="50000"/>
                  <a:lumOff val="50000"/>
                </a:schemeClr>
              </a:solidFill>
            </a:ln>
          </p:spPr>
          <p:style>
            <a:lnRef idx="2">
              <a:schemeClr val="accent2"/>
            </a:lnRef>
            <a:fillRef idx="0">
              <a:schemeClr val="accent2"/>
            </a:fillRef>
            <a:effectRef idx="1">
              <a:schemeClr val="accent2"/>
            </a:effectRef>
            <a:fontRef idx="minor">
              <a:schemeClr val="tx1"/>
            </a:fontRef>
          </p:style>
        </p:cxnSp>
        <p:sp>
          <p:nvSpPr>
            <p:cNvPr id="13" name="TextBox 12"/>
            <p:cNvSpPr txBox="1"/>
            <p:nvPr/>
          </p:nvSpPr>
          <p:spPr>
            <a:xfrm>
              <a:off x="5178175" y="548480"/>
              <a:ext cx="1541377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400" dirty="0" err="1"/>
                <a:t>Über</a:t>
              </a:r>
              <a:r>
                <a:rPr lang="en-US" sz="2400" dirty="0"/>
                <a:t> </a:t>
              </a:r>
              <a:r>
                <a:rPr lang="en-US" sz="2400" dirty="0" err="1"/>
                <a:t>mich</a:t>
              </a:r>
              <a:r>
                <a:rPr lang="en-US" sz="2400" dirty="0"/>
                <a:t> </a:t>
              </a:r>
              <a:endParaRPr lang="en-US" sz="2400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4320541" y="1003248"/>
              <a:ext cx="2260564" cy="52322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just">
                <a:tabLst>
                  <a:tab pos="723900" algn="l"/>
                  <a:tab pos="1447800" algn="l"/>
                  <a:tab pos="2171700" algn="l"/>
                </a:tabLst>
              </a:pP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Lorem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ipsum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dolor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sit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amet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consectetur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adipiscing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 </a:t>
              </a:r>
              <a:r>
                <a:rPr lang="fr-FR" sz="1400" dirty="0" err="1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elit</a:t>
              </a:r>
              <a:r>
                <a:rPr lang="fr-FR" sz="14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. </a:t>
              </a:r>
            </a:p>
          </p:txBody>
        </p:sp>
      </p:grpSp>
      <p:cxnSp>
        <p:nvCxnSpPr>
          <p:cNvPr id="20" name="Straight Connector 19"/>
          <p:cNvCxnSpPr/>
          <p:nvPr/>
        </p:nvCxnSpPr>
        <p:spPr>
          <a:xfrm>
            <a:off x="1906486" y="1966334"/>
            <a:ext cx="0" cy="2644108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1798614" y="1300570"/>
            <a:ext cx="26021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1C1C1C"/>
                </a:solidFill>
              </a:rPr>
              <a:t>Berufserfahrungen</a:t>
            </a:r>
            <a:r>
              <a:rPr lang="en-US" sz="2400" dirty="0">
                <a:solidFill>
                  <a:srgbClr val="1C1C1C"/>
                </a:solidFill>
              </a:rPr>
              <a:t> </a:t>
            </a:r>
            <a:endParaRPr lang="en-US" sz="2400" dirty="0">
              <a:solidFill>
                <a:srgbClr val="1C1C1C"/>
              </a:solidFill>
            </a:endParaRPr>
          </a:p>
        </p:txBody>
      </p:sp>
      <p:sp>
        <p:nvSpPr>
          <p:cNvPr id="49" name="TextBox 48"/>
          <p:cNvSpPr txBox="1"/>
          <p:nvPr/>
        </p:nvSpPr>
        <p:spPr>
          <a:xfrm>
            <a:off x="775877" y="2232442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33"/>
                </a:solidFill>
              </a:rPr>
              <a:t>2013-2016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59" name="TextBox 58"/>
          <p:cNvSpPr txBox="1"/>
          <p:nvPr/>
        </p:nvSpPr>
        <p:spPr>
          <a:xfrm>
            <a:off x="1789646" y="4799845"/>
            <a:ext cx="191751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rgbClr val="1C1C1C"/>
                </a:solidFill>
              </a:rPr>
              <a:t>AUSBILDUNG</a:t>
            </a:r>
            <a:endParaRPr lang="en-US" sz="2400" dirty="0">
              <a:solidFill>
                <a:srgbClr val="1C1C1C"/>
              </a:solidFill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1906486" y="5341238"/>
            <a:ext cx="0" cy="1323439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1807904" y="6781580"/>
            <a:ext cx="167956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err="1">
                <a:solidFill>
                  <a:srgbClr val="1C1C1C"/>
                </a:solidFill>
              </a:rPr>
              <a:t>Fähigkeiten</a:t>
            </a:r>
            <a:r>
              <a:rPr lang="en-US" sz="2400" dirty="0">
                <a:solidFill>
                  <a:srgbClr val="1C1C1C"/>
                </a:solidFill>
              </a:rPr>
              <a:t> </a:t>
            </a:r>
            <a:endParaRPr lang="en-US" sz="2400" dirty="0">
              <a:solidFill>
                <a:srgbClr val="1C1C1C"/>
              </a:solidFill>
            </a:endParaRPr>
          </a:p>
        </p:txBody>
      </p:sp>
      <p:sp>
        <p:nvSpPr>
          <p:cNvPr id="75" name="TextBox 74"/>
          <p:cNvSpPr txBox="1"/>
          <p:nvPr/>
        </p:nvSpPr>
        <p:spPr>
          <a:xfrm>
            <a:off x="251512" y="8065517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Windows 10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86" name="TextBox 85"/>
          <p:cNvSpPr txBox="1"/>
          <p:nvPr/>
        </p:nvSpPr>
        <p:spPr>
          <a:xfrm>
            <a:off x="236132" y="7550867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Adobe Suite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7" name="TextBox 96"/>
          <p:cNvSpPr txBox="1"/>
          <p:nvPr/>
        </p:nvSpPr>
        <p:spPr>
          <a:xfrm>
            <a:off x="265533" y="8555813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PHP MySQL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04" name="Straight Connector 103"/>
          <p:cNvCxnSpPr/>
          <p:nvPr/>
        </p:nvCxnSpPr>
        <p:spPr>
          <a:xfrm>
            <a:off x="4181504" y="7558302"/>
            <a:ext cx="0" cy="7963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08" name="TextBox 107"/>
          <p:cNvSpPr txBox="1"/>
          <p:nvPr/>
        </p:nvSpPr>
        <p:spPr>
          <a:xfrm>
            <a:off x="244694" y="9058231"/>
            <a:ext cx="147946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Ruby On Rails</a:t>
            </a:r>
            <a:endParaRPr lang="en-US" sz="1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cxnSp>
        <p:nvCxnSpPr>
          <p:cNvPr id="115" name="Straight Connector 114"/>
          <p:cNvCxnSpPr/>
          <p:nvPr/>
        </p:nvCxnSpPr>
        <p:spPr>
          <a:xfrm>
            <a:off x="4181504" y="8599358"/>
            <a:ext cx="0" cy="796351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grpSp>
        <p:nvGrpSpPr>
          <p:cNvPr id="119" name="Group 118"/>
          <p:cNvGrpSpPr/>
          <p:nvPr/>
        </p:nvGrpSpPr>
        <p:grpSpPr>
          <a:xfrm>
            <a:off x="4235997" y="7478085"/>
            <a:ext cx="1913114" cy="968036"/>
            <a:chOff x="4411511" y="7234413"/>
            <a:chExt cx="1913114" cy="968036"/>
          </a:xfrm>
        </p:grpSpPr>
        <p:sp>
          <p:nvSpPr>
            <p:cNvPr id="116" name="TextBox 115"/>
            <p:cNvSpPr txBox="1"/>
            <p:nvPr/>
          </p:nvSpPr>
          <p:spPr>
            <a:xfrm>
              <a:off x="4411511" y="7234413"/>
              <a:ext cx="16738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Sprachen</a:t>
              </a:r>
              <a:endParaRPr lang="en-US" sz="2000" dirty="0"/>
            </a:p>
          </p:txBody>
        </p:sp>
        <p:sp>
          <p:nvSpPr>
            <p:cNvPr id="118" name="TextBox 117"/>
            <p:cNvSpPr txBox="1"/>
            <p:nvPr/>
          </p:nvSpPr>
          <p:spPr>
            <a:xfrm>
              <a:off x="4415833" y="7586896"/>
              <a:ext cx="1908792" cy="615553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fr-FR" sz="16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Englisch</a:t>
              </a:r>
              <a:r>
                <a:rPr lang="fr-FR" sz="1600" dirty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, </a:t>
              </a:r>
              <a:r>
                <a:rPr lang="fr-FR" sz="1600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Französisch</a:t>
              </a:r>
              <a:endParaRPr lang="fr-FR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  <a:p>
              <a:endParaRPr lang="en-US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grpSp>
        <p:nvGrpSpPr>
          <p:cNvPr id="120" name="Group 119"/>
          <p:cNvGrpSpPr/>
          <p:nvPr/>
        </p:nvGrpSpPr>
        <p:grpSpPr>
          <a:xfrm>
            <a:off x="4220331" y="8491938"/>
            <a:ext cx="2215055" cy="937258"/>
            <a:chOff x="4411511" y="7234413"/>
            <a:chExt cx="2215055" cy="937258"/>
          </a:xfrm>
        </p:grpSpPr>
        <p:sp>
          <p:nvSpPr>
            <p:cNvPr id="121" name="TextBox 120"/>
            <p:cNvSpPr txBox="1"/>
            <p:nvPr/>
          </p:nvSpPr>
          <p:spPr>
            <a:xfrm>
              <a:off x="4411511" y="7234413"/>
              <a:ext cx="1673885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sz="2000" dirty="0" err="1" smtClean="0"/>
                <a:t>K</a:t>
              </a:r>
              <a:r>
                <a:rPr lang="en-US" sz="2000" dirty="0" err="1" smtClean="0"/>
                <a:t>ontakt</a:t>
              </a:r>
              <a:endParaRPr lang="en-US" sz="2000" dirty="0"/>
            </a:p>
          </p:txBody>
        </p:sp>
        <p:sp>
          <p:nvSpPr>
            <p:cNvPr id="122" name="TextBox 121"/>
            <p:cNvSpPr txBox="1"/>
            <p:nvPr/>
          </p:nvSpPr>
          <p:spPr>
            <a:xfrm>
              <a:off x="4415833" y="7586896"/>
              <a:ext cx="2210733" cy="58477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Email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name@mail.com</a:t>
              </a:r>
            </a:p>
            <a:p>
              <a:r>
                <a:rPr lang="en-US" sz="1600" b="1" dirty="0" err="1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Telefon</a:t>
              </a:r>
              <a:r>
                <a:rPr lang="en-US" sz="1600" b="1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: </a:t>
              </a:r>
              <a:r>
                <a:rPr lang="en-US" sz="1600" dirty="0" smtClean="0">
                  <a:solidFill>
                    <a:schemeClr val="tx1">
                      <a:lumMod val="50000"/>
                      <a:lumOff val="50000"/>
                    </a:schemeClr>
                  </a:solidFill>
                </a:rPr>
                <a:t>000 111 333</a:t>
              </a:r>
              <a:endParaRPr lang="en-US" sz="1600" dirty="0">
                <a:solidFill>
                  <a:schemeClr val="tx1">
                    <a:lumMod val="50000"/>
                    <a:lumOff val="50000"/>
                  </a:schemeClr>
                </a:solidFill>
              </a:endParaRPr>
            </a:p>
          </p:txBody>
        </p:sp>
      </p:grpSp>
      <p:sp>
        <p:nvSpPr>
          <p:cNvPr id="73" name="TextBox 72"/>
          <p:cNvSpPr txBox="1"/>
          <p:nvPr/>
        </p:nvSpPr>
        <p:spPr>
          <a:xfrm>
            <a:off x="736463" y="4374230"/>
            <a:ext cx="105028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33"/>
                </a:solidFill>
              </a:rPr>
              <a:t>2009 - 2012</a:t>
            </a:r>
            <a:endParaRPr lang="en-US" sz="1400" dirty="0">
              <a:solidFill>
                <a:srgbClr val="333333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>
            <a:off x="2137696" y="547007"/>
            <a:ext cx="1874356" cy="0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6" name="Connecteur droit 95"/>
          <p:cNvCxnSpPr/>
          <p:nvPr/>
        </p:nvCxnSpPr>
        <p:spPr>
          <a:xfrm>
            <a:off x="5239715" y="547007"/>
            <a:ext cx="1337923" cy="2375"/>
          </a:xfrm>
          <a:prstGeom prst="line">
            <a:avLst/>
          </a:prstGeom>
          <a:ln w="38100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5" name="Connecteur droit 104"/>
          <p:cNvCxnSpPr/>
          <p:nvPr/>
        </p:nvCxnSpPr>
        <p:spPr>
          <a:xfrm>
            <a:off x="-1344" y="2223087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07" name="Connecteur droit 106"/>
          <p:cNvCxnSpPr/>
          <p:nvPr/>
        </p:nvCxnSpPr>
        <p:spPr>
          <a:xfrm>
            <a:off x="-1344" y="3375362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3" name="Connecteur droit 122"/>
          <p:cNvCxnSpPr/>
          <p:nvPr/>
        </p:nvCxnSpPr>
        <p:spPr>
          <a:xfrm>
            <a:off x="15019" y="4381166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124" name="Connecteur droit 123"/>
          <p:cNvCxnSpPr/>
          <p:nvPr/>
        </p:nvCxnSpPr>
        <p:spPr>
          <a:xfrm>
            <a:off x="77461" y="5719452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126" name="TextBox 65"/>
          <p:cNvSpPr txBox="1"/>
          <p:nvPr/>
        </p:nvSpPr>
        <p:spPr>
          <a:xfrm>
            <a:off x="2020118" y="1904901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27" name="TextBox 65"/>
          <p:cNvSpPr txBox="1"/>
          <p:nvPr/>
        </p:nvSpPr>
        <p:spPr>
          <a:xfrm>
            <a:off x="2026222" y="2999116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28" name="TextBox 65"/>
          <p:cNvSpPr txBox="1"/>
          <p:nvPr/>
        </p:nvSpPr>
        <p:spPr>
          <a:xfrm>
            <a:off x="2080061" y="4007682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30" name="TextBox 65"/>
          <p:cNvSpPr txBox="1"/>
          <p:nvPr/>
        </p:nvSpPr>
        <p:spPr>
          <a:xfrm>
            <a:off x="2020118" y="5401576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18" name="Rectangle à coins arrondis 17"/>
          <p:cNvSpPr/>
          <p:nvPr/>
        </p:nvSpPr>
        <p:spPr>
          <a:xfrm>
            <a:off x="1906486" y="7584011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5" name="Rectangle à coins arrondis 134"/>
          <p:cNvSpPr/>
          <p:nvPr/>
        </p:nvSpPr>
        <p:spPr>
          <a:xfrm>
            <a:off x="2298483" y="7590528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6" name="Rectangle à coins arrondis 135"/>
          <p:cNvSpPr/>
          <p:nvPr/>
        </p:nvSpPr>
        <p:spPr>
          <a:xfrm>
            <a:off x="2691515" y="7588795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7" name="Rectangle à coins arrondis 136"/>
          <p:cNvSpPr/>
          <p:nvPr/>
        </p:nvSpPr>
        <p:spPr>
          <a:xfrm>
            <a:off x="3083512" y="7584011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8" name="Rectangle à coins arrondis 137"/>
          <p:cNvSpPr/>
          <p:nvPr/>
        </p:nvSpPr>
        <p:spPr>
          <a:xfrm>
            <a:off x="3475509" y="7590528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9" name="Rectangle à coins arrondis 138"/>
          <p:cNvSpPr/>
          <p:nvPr/>
        </p:nvSpPr>
        <p:spPr>
          <a:xfrm>
            <a:off x="1906486" y="8065517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0" name="Rectangle à coins arrondis 139"/>
          <p:cNvSpPr/>
          <p:nvPr/>
        </p:nvSpPr>
        <p:spPr>
          <a:xfrm>
            <a:off x="2298483" y="8072034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1" name="Rectangle à coins arrondis 140"/>
          <p:cNvSpPr/>
          <p:nvPr/>
        </p:nvSpPr>
        <p:spPr>
          <a:xfrm>
            <a:off x="2691515" y="8070301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2" name="Rectangle à coins arrondis 141"/>
          <p:cNvSpPr/>
          <p:nvPr/>
        </p:nvSpPr>
        <p:spPr>
          <a:xfrm>
            <a:off x="3083512" y="8065517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3" name="Rectangle à coins arrondis 142"/>
          <p:cNvSpPr/>
          <p:nvPr/>
        </p:nvSpPr>
        <p:spPr>
          <a:xfrm>
            <a:off x="3475509" y="8072034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4" name="Rectangle à coins arrondis 143"/>
          <p:cNvSpPr/>
          <p:nvPr/>
        </p:nvSpPr>
        <p:spPr>
          <a:xfrm>
            <a:off x="1893973" y="8563431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5" name="Rectangle à coins arrondis 144"/>
          <p:cNvSpPr/>
          <p:nvPr/>
        </p:nvSpPr>
        <p:spPr>
          <a:xfrm>
            <a:off x="2285970" y="8569948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6" name="Rectangle à coins arrondis 145"/>
          <p:cNvSpPr/>
          <p:nvPr/>
        </p:nvSpPr>
        <p:spPr>
          <a:xfrm>
            <a:off x="2679002" y="8568215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7" name="Rectangle à coins arrondis 146"/>
          <p:cNvSpPr/>
          <p:nvPr/>
        </p:nvSpPr>
        <p:spPr>
          <a:xfrm>
            <a:off x="3070999" y="8563431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8" name="Rectangle à coins arrondis 147"/>
          <p:cNvSpPr/>
          <p:nvPr/>
        </p:nvSpPr>
        <p:spPr>
          <a:xfrm>
            <a:off x="3462996" y="8569948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49" name="Rectangle à coins arrondis 148"/>
          <p:cNvSpPr/>
          <p:nvPr/>
        </p:nvSpPr>
        <p:spPr>
          <a:xfrm>
            <a:off x="1893973" y="9040792"/>
            <a:ext cx="272266" cy="272266"/>
          </a:xfrm>
          <a:prstGeom prst="roundRect">
            <a:avLst/>
          </a:prstGeom>
          <a:pattFill prst="wdDnDiag">
            <a:fgClr>
              <a:schemeClr val="tx1"/>
            </a:fgClr>
            <a:bgClr>
              <a:schemeClr val="bg1"/>
            </a:bgClr>
          </a:patt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0" name="Rectangle à coins arrondis 149"/>
          <p:cNvSpPr/>
          <p:nvPr/>
        </p:nvSpPr>
        <p:spPr>
          <a:xfrm>
            <a:off x="2285970" y="9047309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1" name="Rectangle à coins arrondis 150"/>
          <p:cNvSpPr/>
          <p:nvPr/>
        </p:nvSpPr>
        <p:spPr>
          <a:xfrm>
            <a:off x="2679002" y="9045576"/>
            <a:ext cx="272266" cy="272266"/>
          </a:xfrm>
          <a:prstGeom prst="roundRect">
            <a:avLst/>
          </a:prstGeom>
          <a:pattFill prst="wdDnDiag"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2" name="Rectangle à coins arrondis 151"/>
          <p:cNvSpPr/>
          <p:nvPr/>
        </p:nvSpPr>
        <p:spPr>
          <a:xfrm>
            <a:off x="3070999" y="9040792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53" name="Rectangle à coins arrondis 152"/>
          <p:cNvSpPr/>
          <p:nvPr/>
        </p:nvSpPr>
        <p:spPr>
          <a:xfrm>
            <a:off x="3462996" y="9047309"/>
            <a:ext cx="272266" cy="272266"/>
          </a:xfrm>
          <a:prstGeom prst="round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76" name="TextBox 48"/>
          <p:cNvSpPr txBox="1"/>
          <p:nvPr/>
        </p:nvSpPr>
        <p:spPr>
          <a:xfrm>
            <a:off x="774856" y="3379019"/>
            <a:ext cx="97013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rgbClr val="333333"/>
                </a:solidFill>
              </a:rPr>
              <a:t>2013-2016</a:t>
            </a:r>
            <a:endParaRPr lang="en-US" sz="1400" dirty="0">
              <a:solidFill>
                <a:srgbClr val="333333"/>
              </a:solidFill>
            </a:endParaRPr>
          </a:p>
        </p:txBody>
      </p:sp>
      <p:sp>
        <p:nvSpPr>
          <p:cNvPr id="4" name="ZoneTexte 3"/>
          <p:cNvSpPr txBox="1"/>
          <p:nvPr/>
        </p:nvSpPr>
        <p:spPr>
          <a:xfrm>
            <a:off x="-1344" y="1910735"/>
            <a:ext cx="125027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Unternehmen</a:t>
            </a:r>
            <a:r>
              <a:rPr lang="fr-FR" sz="1400" dirty="0"/>
              <a:t> </a:t>
            </a:r>
            <a:endParaRPr lang="fr-FR" sz="1400" dirty="0"/>
          </a:p>
        </p:txBody>
      </p:sp>
      <p:sp>
        <p:nvSpPr>
          <p:cNvPr id="77" name="ZoneTexte 76"/>
          <p:cNvSpPr txBox="1"/>
          <p:nvPr/>
        </p:nvSpPr>
        <p:spPr>
          <a:xfrm>
            <a:off x="-7362" y="3034514"/>
            <a:ext cx="1210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Unternehmen</a:t>
            </a:r>
            <a:endParaRPr lang="fr-FR" sz="1400" dirty="0"/>
          </a:p>
        </p:txBody>
      </p:sp>
      <p:sp>
        <p:nvSpPr>
          <p:cNvPr id="78" name="ZoneTexte 77"/>
          <p:cNvSpPr txBox="1"/>
          <p:nvPr/>
        </p:nvSpPr>
        <p:spPr>
          <a:xfrm>
            <a:off x="0" y="4031302"/>
            <a:ext cx="1210203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/>
              <a:t>Unternehmen</a:t>
            </a:r>
            <a:endParaRPr lang="fr-FR" sz="1400" dirty="0"/>
          </a:p>
        </p:txBody>
      </p:sp>
      <p:sp>
        <p:nvSpPr>
          <p:cNvPr id="79" name="ZoneTexte 78"/>
          <p:cNvSpPr txBox="1"/>
          <p:nvPr/>
        </p:nvSpPr>
        <p:spPr>
          <a:xfrm>
            <a:off x="11436" y="5399170"/>
            <a:ext cx="982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Universität</a:t>
            </a:r>
            <a:endParaRPr lang="fr-FR" sz="1400" dirty="0"/>
          </a:p>
        </p:txBody>
      </p:sp>
      <p:sp>
        <p:nvSpPr>
          <p:cNvPr id="6" name="Rectangle 5"/>
          <p:cNvSpPr/>
          <p:nvPr/>
        </p:nvSpPr>
        <p:spPr>
          <a:xfrm>
            <a:off x="1199420" y="5696910"/>
            <a:ext cx="590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</a:rPr>
              <a:t>2009 </a:t>
            </a:r>
            <a:endParaRPr lang="fr-FR" sz="1400" dirty="0"/>
          </a:p>
        </p:txBody>
      </p:sp>
      <p:cxnSp>
        <p:nvCxnSpPr>
          <p:cNvPr id="82" name="Connecteur droit 81"/>
          <p:cNvCxnSpPr/>
          <p:nvPr/>
        </p:nvCxnSpPr>
        <p:spPr>
          <a:xfrm>
            <a:off x="92841" y="6439392"/>
            <a:ext cx="1638131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sp>
        <p:nvSpPr>
          <p:cNvPr id="83" name="TextBox 65"/>
          <p:cNvSpPr txBox="1"/>
          <p:nvPr/>
        </p:nvSpPr>
        <p:spPr>
          <a:xfrm>
            <a:off x="1982174" y="6134177"/>
            <a:ext cx="44893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>
              <a:tabLst>
                <a:tab pos="723900" algn="l"/>
                <a:tab pos="1447800" algn="l"/>
                <a:tab pos="2171700" algn="l"/>
              </a:tabLst>
            </a:pPr>
            <a:r>
              <a:rPr lang="fr-FR" sz="1200" dirty="0" err="1"/>
              <a:t>Lorem</a:t>
            </a:r>
            <a:r>
              <a:rPr lang="fr-FR" sz="1200" dirty="0"/>
              <a:t> </a:t>
            </a:r>
            <a:r>
              <a:rPr lang="fr-FR" sz="1200" dirty="0" err="1"/>
              <a:t>ipsum</a:t>
            </a:r>
            <a:r>
              <a:rPr lang="fr-FR" sz="1200" dirty="0"/>
              <a:t> </a:t>
            </a:r>
            <a:r>
              <a:rPr lang="fr-FR" sz="1200" dirty="0" err="1"/>
              <a:t>dolor</a:t>
            </a:r>
            <a:r>
              <a:rPr lang="fr-FR" sz="1200" dirty="0"/>
              <a:t> </a:t>
            </a:r>
            <a:r>
              <a:rPr lang="fr-FR" sz="1200" dirty="0" err="1"/>
              <a:t>sit</a:t>
            </a:r>
            <a:r>
              <a:rPr lang="fr-FR" sz="1200" dirty="0"/>
              <a:t> </a:t>
            </a:r>
            <a:r>
              <a:rPr lang="fr-FR" sz="1200" dirty="0" err="1"/>
              <a:t>amet</a:t>
            </a:r>
            <a:r>
              <a:rPr lang="fr-FR" sz="1200" dirty="0"/>
              <a:t>, </a:t>
            </a:r>
            <a:r>
              <a:rPr lang="fr-FR" sz="1200" dirty="0" err="1"/>
              <a:t>consectetur</a:t>
            </a:r>
            <a:r>
              <a:rPr lang="fr-FR" sz="1200" dirty="0"/>
              <a:t> </a:t>
            </a:r>
            <a:r>
              <a:rPr lang="fr-FR" sz="1200" dirty="0" err="1"/>
              <a:t>adipiscing</a:t>
            </a:r>
            <a:r>
              <a:rPr lang="fr-FR" sz="1200" dirty="0"/>
              <a:t> </a:t>
            </a:r>
            <a:r>
              <a:rPr lang="fr-FR" sz="1200" dirty="0" err="1"/>
              <a:t>elit</a:t>
            </a:r>
            <a:r>
              <a:rPr lang="fr-FR" sz="1200" dirty="0"/>
              <a:t>. </a:t>
            </a:r>
            <a:r>
              <a:rPr lang="fr-FR" sz="1200" dirty="0" err="1"/>
              <a:t>Morbi</a:t>
            </a:r>
            <a:r>
              <a:rPr lang="fr-FR" sz="1200" dirty="0"/>
              <a:t> tristique </a:t>
            </a:r>
            <a:r>
              <a:rPr lang="fr-FR" sz="1200" dirty="0" err="1"/>
              <a:t>sapien</a:t>
            </a:r>
            <a:r>
              <a:rPr lang="fr-FR" sz="1200" dirty="0"/>
              <a:t> nec </a:t>
            </a:r>
            <a:r>
              <a:rPr lang="fr-FR" sz="1200" dirty="0" err="1"/>
              <a:t>nulla</a:t>
            </a:r>
            <a:r>
              <a:rPr lang="fr-FR" sz="1200" dirty="0"/>
              <a:t> </a:t>
            </a:r>
            <a:r>
              <a:rPr lang="fr-FR" sz="1200" dirty="0" err="1"/>
              <a:t>rutrum</a:t>
            </a:r>
            <a:r>
              <a:rPr lang="fr-FR" sz="1200" dirty="0"/>
              <a:t> </a:t>
            </a:r>
            <a:r>
              <a:rPr lang="fr-FR" sz="1200" dirty="0" err="1"/>
              <a:t>imperdiet</a:t>
            </a:r>
            <a:r>
              <a:rPr lang="fr-FR" sz="1200" dirty="0"/>
              <a:t>. </a:t>
            </a:r>
            <a:r>
              <a:rPr lang="fr-FR" sz="1200" dirty="0" err="1"/>
              <a:t>Nullam</a:t>
            </a:r>
            <a:r>
              <a:rPr lang="fr-FR" sz="1200" dirty="0"/>
              <a:t> </a:t>
            </a:r>
            <a:r>
              <a:rPr lang="fr-FR" sz="1200" dirty="0" err="1"/>
              <a:t>faucibus</a:t>
            </a:r>
            <a:r>
              <a:rPr lang="fr-FR" sz="1200" dirty="0"/>
              <a:t> </a:t>
            </a:r>
            <a:r>
              <a:rPr lang="fr-FR" sz="1200" dirty="0" err="1"/>
              <a:t>augue</a:t>
            </a:r>
            <a:r>
              <a:rPr lang="fr-FR" sz="1200" dirty="0"/>
              <a:t> id </a:t>
            </a:r>
            <a:r>
              <a:rPr lang="fr-FR" sz="1200" dirty="0" err="1"/>
              <a:t>velit</a:t>
            </a:r>
            <a:r>
              <a:rPr lang="fr-FR" sz="1200" dirty="0"/>
              <a:t> </a:t>
            </a:r>
            <a:r>
              <a:rPr lang="fr-FR" sz="1200" dirty="0" err="1"/>
              <a:t>luctus</a:t>
            </a:r>
            <a:r>
              <a:rPr lang="fr-FR" sz="1200" dirty="0"/>
              <a:t> </a:t>
            </a:r>
            <a:r>
              <a:rPr lang="fr-FR" sz="1200" dirty="0" err="1"/>
              <a:t>maximus</a:t>
            </a:r>
            <a:r>
              <a:rPr lang="fr-FR" sz="1200" dirty="0"/>
              <a:t>. </a:t>
            </a:r>
          </a:p>
        </p:txBody>
      </p:sp>
      <p:sp>
        <p:nvSpPr>
          <p:cNvPr id="84" name="ZoneTexte 83"/>
          <p:cNvSpPr txBox="1"/>
          <p:nvPr/>
        </p:nvSpPr>
        <p:spPr>
          <a:xfrm>
            <a:off x="16263" y="6144809"/>
            <a:ext cx="98232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400" dirty="0" err="1" smtClean="0"/>
              <a:t>Universität</a:t>
            </a:r>
            <a:endParaRPr lang="fr-FR" sz="1400" dirty="0"/>
          </a:p>
        </p:txBody>
      </p:sp>
      <p:sp>
        <p:nvSpPr>
          <p:cNvPr id="85" name="Rectangle 84"/>
          <p:cNvSpPr/>
          <p:nvPr/>
        </p:nvSpPr>
        <p:spPr>
          <a:xfrm>
            <a:off x="1199420" y="6418199"/>
            <a:ext cx="590226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400" dirty="0">
                <a:solidFill>
                  <a:srgbClr val="333333"/>
                </a:solidFill>
              </a:rPr>
              <a:t>2009 </a:t>
            </a:r>
            <a:endParaRPr lang="fr-FR" sz="1400" dirty="0"/>
          </a:p>
        </p:txBody>
      </p:sp>
      <p:pic>
        <p:nvPicPr>
          <p:cNvPr id="87" name="Image 86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3168" r="10452"/>
          <a:stretch/>
        </p:blipFill>
        <p:spPr>
          <a:xfrm>
            <a:off x="414886" y="141368"/>
            <a:ext cx="1046683" cy="1052446"/>
          </a:xfrm>
          <a:prstGeom prst="roundRect">
            <a:avLst/>
          </a:prstGeom>
          <a:ln w="57150">
            <a:solidFill>
              <a:schemeClr val="bg1">
                <a:lumMod val="85000"/>
              </a:schemeClr>
            </a:solidFill>
          </a:ln>
        </p:spPr>
      </p:pic>
      <p:cxnSp>
        <p:nvCxnSpPr>
          <p:cNvPr id="88" name="Straight Connector 66"/>
          <p:cNvCxnSpPr/>
          <p:nvPr/>
        </p:nvCxnSpPr>
        <p:spPr>
          <a:xfrm>
            <a:off x="3865345" y="7338492"/>
            <a:ext cx="0" cy="2384242"/>
          </a:xfrm>
          <a:prstGeom prst="line">
            <a:avLst/>
          </a:prstGeom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89" name="Connecteur droit 88"/>
          <p:cNvCxnSpPr/>
          <p:nvPr/>
        </p:nvCxnSpPr>
        <p:spPr>
          <a:xfrm>
            <a:off x="5464792" y="7772961"/>
            <a:ext cx="139750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  <p:cxnSp>
        <p:nvCxnSpPr>
          <p:cNvPr id="90" name="Connecteur droit 89"/>
          <p:cNvCxnSpPr/>
          <p:nvPr/>
        </p:nvCxnSpPr>
        <p:spPr>
          <a:xfrm>
            <a:off x="5319005" y="8762950"/>
            <a:ext cx="1537255" cy="0"/>
          </a:xfrm>
          <a:prstGeom prst="line">
            <a:avLst/>
          </a:prstGeom>
          <a:ln w="28575">
            <a:solidFill>
              <a:schemeClr val="accent1"/>
            </a:solidFill>
          </a:ln>
        </p:spPr>
        <p:style>
          <a:lnRef idx="2">
            <a:schemeClr val="accent2"/>
          </a:lnRef>
          <a:fillRef idx="0">
            <a:schemeClr val="accent2"/>
          </a:fillRef>
          <a:effectRef idx="1">
            <a:schemeClr val="accent2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563323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2"/>
        </a:lnRef>
        <a:fillRef idx="0">
          <a:schemeClr val="accent2"/>
        </a:fillRef>
        <a:effectRef idx="1">
          <a:schemeClr val="accent2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1000</TotalTime>
  <Words>182</Words>
  <Application>Microsoft Office PowerPoint</Application>
  <PresentationFormat>A4 (210 x 297 mm)</PresentationFormat>
  <Paragraphs>31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turcu.stefan@yahoo.com</dc:creator>
  <cp:lastModifiedBy>PC</cp:lastModifiedBy>
  <cp:revision>57</cp:revision>
  <dcterms:created xsi:type="dcterms:W3CDTF">2017-01-30T13:07:53Z</dcterms:created>
  <dcterms:modified xsi:type="dcterms:W3CDTF">2019-01-24T10:20:52Z</dcterms:modified>
</cp:coreProperties>
</file>