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7E0"/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0"/>
    <p:restoredTop sz="94595"/>
  </p:normalViewPr>
  <p:slideViewPr>
    <p:cSldViewPr snapToGrid="0" snapToObjects="1">
      <p:cViewPr>
        <p:scale>
          <a:sx n="89" d="100"/>
          <a:sy n="89" d="100"/>
        </p:scale>
        <p:origin x="1326" y="-2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3.wdp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9"/>
          <p:cNvSpPr txBox="1"/>
          <p:nvPr/>
        </p:nvSpPr>
        <p:spPr>
          <a:xfrm>
            <a:off x="1544037" y="433814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ea typeface="Times New Roman" charset="0"/>
                <a:cs typeface="Times New Roman" charset="0"/>
              </a:rPr>
              <a:t>Vincent </a:t>
            </a:r>
            <a:r>
              <a:rPr lang="fr-FR" sz="4800" dirty="0" err="1">
                <a:ea typeface="Times New Roman" charset="0"/>
                <a:cs typeface="Times New Roman" charset="0"/>
              </a:rPr>
              <a:t>D</a:t>
            </a:r>
            <a:r>
              <a:rPr lang="fr-FR" sz="4800" dirty="0" err="1" smtClean="0">
                <a:ea typeface="Times New Roman" charset="0"/>
                <a:cs typeface="Times New Roman" charset="0"/>
              </a:rPr>
              <a:t>elovy</a:t>
            </a:r>
            <a:endParaRPr lang="fr-FR" sz="4800" dirty="0"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61422" y="2232407"/>
            <a:ext cx="556891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761423" y="1675318"/>
            <a:ext cx="4114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ea typeface="Times New Roman" charset="0"/>
                <a:cs typeface="Times New Roman" charset="0"/>
              </a:rPr>
              <a:t>ÜBER </a:t>
            </a:r>
            <a:r>
              <a:rPr lang="fr-FR" sz="2800" dirty="0" smtClean="0">
                <a:ea typeface="Times New Roman" charset="0"/>
                <a:cs typeface="Times New Roman" charset="0"/>
              </a:rPr>
              <a:t>MICH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sp>
        <p:nvSpPr>
          <p:cNvPr id="13" name="ZoneTexte 9"/>
          <p:cNvSpPr txBox="1"/>
          <p:nvPr/>
        </p:nvSpPr>
        <p:spPr>
          <a:xfrm>
            <a:off x="2924105" y="6385936"/>
            <a:ext cx="4406234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err="1"/>
              <a:t>Berufsbezeichnung</a:t>
            </a:r>
            <a:r>
              <a:rPr lang="fr-FR" sz="1200" dirty="0"/>
              <a:t> – </a:t>
            </a:r>
            <a:r>
              <a:rPr lang="fr-FR" sz="1200" dirty="0" err="1"/>
              <a:t>Unternehmen</a:t>
            </a:r>
            <a:r>
              <a:rPr lang="fr-FR" sz="1200" dirty="0"/>
              <a:t> – </a:t>
            </a:r>
            <a:r>
              <a:rPr lang="fr-FR" sz="1200" dirty="0" err="1"/>
              <a:t>Stadt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 smtClean="0"/>
              <a:t>faucibus</a:t>
            </a:r>
            <a:r>
              <a:rPr lang="fr-FR" sz="1050" dirty="0"/>
              <a:t>. </a:t>
            </a:r>
            <a:r>
              <a:rPr lang="fr-FR" sz="1050" dirty="0" err="1"/>
              <a:t>Etiam</a:t>
            </a:r>
            <a:r>
              <a:rPr lang="fr-FR" sz="1050" dirty="0"/>
              <a:t> bibendum, ante nec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 smtClean="0"/>
              <a:t>posuere</a:t>
            </a:r>
            <a:r>
              <a:rPr lang="fr-FR" sz="1050" dirty="0" smtClean="0"/>
              <a:t>. 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 err="1"/>
              <a:t>Berufsbezeichnung</a:t>
            </a:r>
            <a:r>
              <a:rPr lang="fr-FR" sz="1200" dirty="0"/>
              <a:t> – </a:t>
            </a:r>
            <a:r>
              <a:rPr lang="fr-FR" sz="1200" dirty="0" err="1"/>
              <a:t>Unternehmen</a:t>
            </a:r>
            <a:r>
              <a:rPr lang="fr-FR" sz="1200" dirty="0"/>
              <a:t> – </a:t>
            </a:r>
            <a:r>
              <a:rPr lang="fr-FR" sz="1200" dirty="0" err="1"/>
              <a:t>Stadt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err="1"/>
              <a:t>Etiam</a:t>
            </a:r>
            <a:r>
              <a:rPr lang="fr-FR" sz="1050" dirty="0"/>
              <a:t> bibendum, ante nec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posuere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 err="1"/>
              <a:t>Berufsbezeichnung</a:t>
            </a:r>
            <a:r>
              <a:rPr lang="fr-FR" sz="1200" dirty="0"/>
              <a:t> – </a:t>
            </a:r>
            <a:r>
              <a:rPr lang="fr-FR" sz="1200" dirty="0" err="1"/>
              <a:t>Unternehmen</a:t>
            </a:r>
            <a:r>
              <a:rPr lang="fr-FR" sz="1200" dirty="0"/>
              <a:t> – </a:t>
            </a:r>
            <a:r>
              <a:rPr lang="fr-FR" sz="1200" dirty="0" err="1"/>
              <a:t>Stadt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err="1"/>
              <a:t>Etiam</a:t>
            </a:r>
            <a:r>
              <a:rPr lang="fr-FR" sz="1050" dirty="0"/>
              <a:t> bibendum, ante nec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posuere</a:t>
            </a:r>
            <a:r>
              <a:rPr lang="fr-FR" sz="1050" dirty="0"/>
              <a:t>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761421" y="5770648"/>
            <a:ext cx="3628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ea typeface="Times New Roman" charset="0"/>
                <a:cs typeface="Times New Roman" charset="0"/>
              </a:rPr>
              <a:t>BERUFSERFAHRUNGEN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44037" y="126523"/>
            <a:ext cx="2020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ea typeface="Times New Roman" charset="0"/>
                <a:cs typeface="Times New Roman" charset="0"/>
              </a:rPr>
              <a:t>Berufsbezeichnung</a:t>
            </a:r>
            <a:r>
              <a:rPr lang="fr-FR" dirty="0">
                <a:ea typeface="Times New Roman" charset="0"/>
                <a:cs typeface="Times New Roman" charset="0"/>
              </a:rPr>
              <a:t> 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33" name="ZoneTexte 9"/>
          <p:cNvSpPr txBox="1"/>
          <p:nvPr/>
        </p:nvSpPr>
        <p:spPr>
          <a:xfrm>
            <a:off x="1761421" y="3739588"/>
            <a:ext cx="55286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smtClean="0"/>
              <a:t>2012 – </a:t>
            </a:r>
            <a:r>
              <a:rPr lang="fr-FR" sz="1200" dirty="0" err="1"/>
              <a:t>Grad</a:t>
            </a:r>
            <a:r>
              <a:rPr lang="fr-FR" sz="1200" dirty="0"/>
              <a:t> – </a:t>
            </a:r>
            <a:r>
              <a:rPr lang="fr-FR" sz="1200" dirty="0" err="1"/>
              <a:t>Universität</a:t>
            </a:r>
            <a:r>
              <a:rPr lang="fr-FR" sz="1200" dirty="0"/>
              <a:t> </a:t>
            </a:r>
            <a:endParaRPr lang="fr-FR" sz="1200" dirty="0" smtClean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2012 – </a:t>
            </a:r>
            <a:r>
              <a:rPr lang="fr-FR" sz="1200" dirty="0" err="1"/>
              <a:t>Grad</a:t>
            </a:r>
            <a:r>
              <a:rPr lang="fr-FR" sz="1200" dirty="0"/>
              <a:t> – </a:t>
            </a:r>
            <a:r>
              <a:rPr lang="fr-FR" sz="1200" dirty="0" err="1"/>
              <a:t>Universität</a:t>
            </a:r>
            <a:r>
              <a:rPr lang="fr-FR" sz="1200" dirty="0"/>
              <a:t>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endParaRPr lang="fr-FR" sz="1050" dirty="0"/>
          </a:p>
          <a:p>
            <a:pPr defTabSz="685800">
              <a:defRPr/>
            </a:pPr>
            <a:r>
              <a:rPr lang="fr-FR" sz="1200" dirty="0"/>
              <a:t>2012 – </a:t>
            </a:r>
            <a:r>
              <a:rPr lang="fr-FR" sz="1200" dirty="0" err="1"/>
              <a:t>Grad</a:t>
            </a:r>
            <a:r>
              <a:rPr lang="fr-FR" sz="1200" dirty="0"/>
              <a:t> – </a:t>
            </a:r>
            <a:r>
              <a:rPr lang="fr-FR" sz="1200" dirty="0" err="1"/>
              <a:t>Universität</a:t>
            </a:r>
            <a:r>
              <a:rPr lang="fr-FR" sz="1200" dirty="0"/>
              <a:t>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1761421" y="3182499"/>
            <a:ext cx="2211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ea typeface="Times New Roman" charset="0"/>
                <a:cs typeface="Times New Roman" charset="0"/>
              </a:rPr>
              <a:t>AUSBILDUNG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56117" y="6430182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2731064" y="6385936"/>
            <a:ext cx="0" cy="2394369"/>
          </a:xfrm>
          <a:prstGeom prst="line">
            <a:avLst/>
          </a:prstGeom>
          <a:ln>
            <a:solidFill>
              <a:srgbClr val="EDE7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763796" y="7390991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756116" y="8378444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494214" cy="10691813"/>
          </a:xfrm>
          <a:prstGeom prst="rect">
            <a:avLst/>
          </a:prstGeom>
          <a:solidFill>
            <a:srgbClr val="EDE7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dirty="0">
              <a:solidFill>
                <a:schemeClr val="tx1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27" y="1932854"/>
            <a:ext cx="224026" cy="22402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571" b="88571" l="8333" r="944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73" y="2376527"/>
            <a:ext cx="215234" cy="20925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88053" y="1914062"/>
            <a:ext cx="89800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ea typeface="Times New Roman" charset="0"/>
                <a:cs typeface="Times New Roman" charset="0"/>
              </a:rPr>
              <a:t>000 111 333</a:t>
            </a:r>
            <a:endParaRPr lang="fr-FR" sz="1100" dirty="0"/>
          </a:p>
        </p:txBody>
      </p:sp>
      <p:sp>
        <p:nvSpPr>
          <p:cNvPr id="50" name="Rectangle 49"/>
          <p:cNvSpPr/>
          <p:nvPr/>
        </p:nvSpPr>
        <p:spPr>
          <a:xfrm>
            <a:off x="388052" y="2130514"/>
            <a:ext cx="89800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ea typeface="Times New Roman" charset="0"/>
                <a:cs typeface="Times New Roman" charset="0"/>
              </a:rPr>
              <a:t>000 222 444</a:t>
            </a:r>
            <a:endParaRPr lang="fr-FR" sz="1100" dirty="0"/>
          </a:p>
        </p:txBody>
      </p:sp>
      <p:pic>
        <p:nvPicPr>
          <p:cNvPr id="52" name="Image 5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77" y="2147305"/>
            <a:ext cx="224026" cy="224026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394403" y="2344965"/>
            <a:ext cx="11592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ea typeface="Times New Roman" charset="0"/>
                <a:cs typeface="Times New Roman" charset="0"/>
              </a:rPr>
              <a:t>name@mail.com</a:t>
            </a:r>
            <a:endParaRPr lang="fr-FR" sz="1100" dirty="0"/>
          </a:p>
        </p:txBody>
      </p:sp>
      <p:pic>
        <p:nvPicPr>
          <p:cNvPr id="53" name="Image 5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571" b="88571" l="8333" r="944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77" y="2606575"/>
            <a:ext cx="215234" cy="20925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394403" y="2582335"/>
            <a:ext cx="108234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ea typeface="Times New Roman" charset="0"/>
                <a:cs typeface="Times New Roman" charset="0"/>
              </a:rPr>
              <a:t>12 Street Name</a:t>
            </a:r>
          </a:p>
          <a:p>
            <a:r>
              <a:rPr lang="fr-FR" sz="1100" dirty="0" smtClean="0">
                <a:ea typeface="Times New Roman" charset="0"/>
                <a:cs typeface="Times New Roman" charset="0"/>
              </a:rPr>
              <a:t>Berlin</a:t>
            </a:r>
            <a:endParaRPr lang="fr-FR" sz="1100" dirty="0">
              <a:ea typeface="Times New Roman" charset="0"/>
              <a:cs typeface="Times New Roman" charset="0"/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1494214" y="1440641"/>
            <a:ext cx="6065461" cy="0"/>
          </a:xfrm>
          <a:prstGeom prst="line">
            <a:avLst/>
          </a:prstGeom>
          <a:ln w="38100">
            <a:solidFill>
              <a:srgbClr val="EDE7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9"/>
          <p:cNvSpPr txBox="1"/>
          <p:nvPr/>
        </p:nvSpPr>
        <p:spPr>
          <a:xfrm>
            <a:off x="1756116" y="9456007"/>
            <a:ext cx="267717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2800" dirty="0" smtClean="0">
                <a:ea typeface="Times New Roman" charset="0"/>
                <a:cs typeface="Times New Roman" charset="0"/>
              </a:rPr>
              <a:t>FÄHIGKEITEN</a:t>
            </a:r>
            <a:endParaRPr lang="fr-FR" sz="2800" dirty="0" smtClean="0"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endParaRPr lang="fr-FR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1756116" y="9982488"/>
            <a:ext cx="56351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0"/>
            <a:ext cx="1494214" cy="1440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8" name="Connecteur droit 57"/>
          <p:cNvCxnSpPr/>
          <p:nvPr/>
        </p:nvCxnSpPr>
        <p:spPr>
          <a:xfrm>
            <a:off x="0" y="1440641"/>
            <a:ext cx="6065461" cy="0"/>
          </a:xfrm>
          <a:prstGeom prst="line">
            <a:avLst/>
          </a:prstGeom>
          <a:ln w="38100">
            <a:solidFill>
              <a:srgbClr val="EDE7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1494214" y="3111332"/>
            <a:ext cx="6065461" cy="0"/>
          </a:xfrm>
          <a:prstGeom prst="line">
            <a:avLst/>
          </a:prstGeom>
          <a:ln w="38100">
            <a:solidFill>
              <a:srgbClr val="EDE7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1473545" y="5760828"/>
            <a:ext cx="6065461" cy="0"/>
          </a:xfrm>
          <a:prstGeom prst="line">
            <a:avLst/>
          </a:prstGeom>
          <a:ln w="38100">
            <a:solidFill>
              <a:srgbClr val="EDE7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1494214" y="9381396"/>
            <a:ext cx="6065461" cy="0"/>
          </a:xfrm>
          <a:prstGeom prst="line">
            <a:avLst/>
          </a:prstGeom>
          <a:ln w="38100">
            <a:solidFill>
              <a:srgbClr val="EDE7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165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38</cp:revision>
  <dcterms:created xsi:type="dcterms:W3CDTF">2017-01-23T13:13:08Z</dcterms:created>
  <dcterms:modified xsi:type="dcterms:W3CDTF">2019-01-24T10:17:19Z</dcterms:modified>
</cp:coreProperties>
</file>