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0"/>
    <p:restoredTop sz="94586"/>
  </p:normalViewPr>
  <p:slideViewPr>
    <p:cSldViewPr snapToGrid="0" snapToObjects="1">
      <p:cViewPr>
        <p:scale>
          <a:sx n="80" d="100"/>
          <a:sy n="80" d="100"/>
        </p:scale>
        <p:origin x="1512" y="6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8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3908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342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939988" y="428044"/>
            <a:ext cx="1843445" cy="9119981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09655" y="428044"/>
            <a:ext cx="5404287" cy="9119981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447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1188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2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510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09655" y="2494018"/>
            <a:ext cx="3623866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59568" y="2494018"/>
            <a:ext cx="3623866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726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2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2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0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5456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7635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2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5" y="425569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2" y="2236699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37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1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1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1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D451C-1CB1-6241-9451-E8BD013BEE08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FEC9C-ED07-7140-87F3-076666C6C2D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6390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8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6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D451C-1CB1-6241-9451-E8BD013BEE08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6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6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FEC9C-ED07-7140-87F3-076666C6C2D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505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12268" y="2621723"/>
            <a:ext cx="283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ALICIA DO</a:t>
            </a:r>
          </a:p>
          <a:p>
            <a:r>
              <a:rPr lang="fr-FR" sz="1600" i="1" cap="all" dirty="0">
                <a:solidFill>
                  <a:srgbClr val="7F7F7F"/>
                </a:solidFill>
              </a:rPr>
              <a:t>Berufsbezeichnung</a:t>
            </a:r>
            <a:endParaRPr lang="fr-FR" sz="1600" i="1" cap="all" dirty="0">
              <a:solidFill>
                <a:srgbClr val="7F7F7F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12268" y="3737557"/>
            <a:ext cx="3111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Adresse</a:t>
            </a:r>
            <a:r>
              <a:rPr lang="fr-FR" sz="1200" dirty="0"/>
              <a:t>:        </a:t>
            </a:r>
            <a:r>
              <a:rPr lang="fr-FR" sz="1200" dirty="0" smtClean="0"/>
              <a:t>12 </a:t>
            </a:r>
            <a:r>
              <a:rPr lang="fr-FR" sz="1200" dirty="0"/>
              <a:t>Street Name, </a:t>
            </a:r>
            <a:r>
              <a:rPr lang="fr-FR" sz="1200" dirty="0" smtClean="0"/>
              <a:t>Berlin</a:t>
            </a:r>
          </a:p>
          <a:p>
            <a:r>
              <a:rPr lang="fr-FR" sz="1200" dirty="0" err="1" smtClean="0"/>
              <a:t>Telefon</a:t>
            </a:r>
            <a:r>
              <a:rPr lang="fr-FR" sz="1200" dirty="0"/>
              <a:t>:   </a:t>
            </a:r>
            <a:r>
              <a:rPr lang="fr-FR" sz="1200" dirty="0" smtClean="0"/>
              <a:t>       000 </a:t>
            </a:r>
            <a:r>
              <a:rPr lang="fr-FR" sz="1200" dirty="0"/>
              <a:t>111 </a:t>
            </a:r>
            <a:r>
              <a:rPr lang="fr-FR" sz="1200" dirty="0" smtClean="0"/>
              <a:t>333</a:t>
            </a:r>
          </a:p>
          <a:p>
            <a:r>
              <a:rPr lang="fr-FR" sz="1200" dirty="0" smtClean="0"/>
              <a:t>Email</a:t>
            </a:r>
            <a:r>
              <a:rPr lang="fr-FR" sz="1200" dirty="0"/>
              <a:t>:            </a:t>
            </a:r>
            <a:r>
              <a:rPr lang="fr-FR" sz="1200" dirty="0" smtClean="0"/>
              <a:t> name@mail.com</a:t>
            </a:r>
          </a:p>
          <a:p>
            <a:r>
              <a:rPr lang="fr-FR" sz="1200" dirty="0" err="1"/>
              <a:t>Webseite</a:t>
            </a:r>
            <a:r>
              <a:rPr lang="fr-FR" sz="1200" dirty="0" smtClean="0"/>
              <a:t>:      </a:t>
            </a:r>
            <a:r>
              <a:rPr lang="fr-FR" sz="1200" dirty="0"/>
              <a:t>http://</a:t>
            </a:r>
            <a:r>
              <a:rPr lang="fr-FR" sz="1200" dirty="0" smtClean="0"/>
              <a:t>meine-webseite</a:t>
            </a:r>
            <a:endParaRPr lang="fr-FR" sz="1200" dirty="0"/>
          </a:p>
        </p:txBody>
      </p:sp>
      <p:cxnSp>
        <p:nvCxnSpPr>
          <p:cNvPr id="3" name="Connecteur droit 2"/>
          <p:cNvCxnSpPr/>
          <p:nvPr/>
        </p:nvCxnSpPr>
        <p:spPr>
          <a:xfrm>
            <a:off x="0" y="3510717"/>
            <a:ext cx="2984431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-10361" y="5285639"/>
            <a:ext cx="2872706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08952" y="5539505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39971" y="5447843"/>
            <a:ext cx="10150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cap="all" dirty="0"/>
              <a:t>Fähigkeiten</a:t>
            </a:r>
            <a:r>
              <a:rPr lang="fr-FR" sz="1100" dirty="0"/>
              <a:t>  </a:t>
            </a:r>
            <a:endParaRPr lang="fr-FR" sz="1100" dirty="0"/>
          </a:p>
        </p:txBody>
      </p:sp>
      <p:sp>
        <p:nvSpPr>
          <p:cNvPr id="15" name="Rectangle 14"/>
          <p:cNvSpPr/>
          <p:nvPr/>
        </p:nvSpPr>
        <p:spPr>
          <a:xfrm>
            <a:off x="108952" y="5804817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39971" y="5713155"/>
            <a:ext cx="9509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cap="all" dirty="0"/>
              <a:t>Fähigkeiten</a:t>
            </a:r>
            <a:endParaRPr lang="fr-FR" sz="1100" dirty="0"/>
          </a:p>
        </p:txBody>
      </p:sp>
      <p:sp>
        <p:nvSpPr>
          <p:cNvPr id="18" name="Rectangle 17"/>
          <p:cNvSpPr/>
          <p:nvPr/>
        </p:nvSpPr>
        <p:spPr>
          <a:xfrm>
            <a:off x="104473" y="6069472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328627" y="5977810"/>
            <a:ext cx="9509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cap="all" dirty="0"/>
              <a:t>Fähigkeiten</a:t>
            </a:r>
            <a:endParaRPr lang="fr-FR" sz="1100" dirty="0"/>
          </a:p>
        </p:txBody>
      </p:sp>
      <p:sp>
        <p:nvSpPr>
          <p:cNvPr id="20" name="Rectangle 19"/>
          <p:cNvSpPr/>
          <p:nvPr/>
        </p:nvSpPr>
        <p:spPr>
          <a:xfrm>
            <a:off x="108952" y="6337200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339971" y="6245538"/>
            <a:ext cx="9509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cap="all" dirty="0"/>
              <a:t>Fähigkeiten</a:t>
            </a:r>
            <a:endParaRPr lang="fr-FR" sz="1100" dirty="0"/>
          </a:p>
        </p:txBody>
      </p:sp>
      <p:sp>
        <p:nvSpPr>
          <p:cNvPr id="22" name="Rectangle 21"/>
          <p:cNvSpPr/>
          <p:nvPr/>
        </p:nvSpPr>
        <p:spPr>
          <a:xfrm>
            <a:off x="1728103" y="5539505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1575703" y="5539505"/>
            <a:ext cx="1256328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1715402" y="5804817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1715402" y="6093690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1712216" y="6360017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1575703" y="5804817"/>
            <a:ext cx="865013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1575703" y="6093142"/>
            <a:ext cx="113962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1575703" y="6360870"/>
            <a:ext cx="1029777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94973" y="4909061"/>
            <a:ext cx="24345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cap="all" dirty="0"/>
              <a:t>professionelle Fähigkeiten</a:t>
            </a:r>
            <a:endParaRPr lang="fr-FR" sz="1400" cap="all" dirty="0"/>
          </a:p>
        </p:txBody>
      </p:sp>
      <p:cxnSp>
        <p:nvCxnSpPr>
          <p:cNvPr id="48" name="Connecteur droit 47"/>
          <p:cNvCxnSpPr/>
          <p:nvPr/>
        </p:nvCxnSpPr>
        <p:spPr>
          <a:xfrm>
            <a:off x="19953" y="7303673"/>
            <a:ext cx="2842392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139266" y="7557539"/>
            <a:ext cx="101600" cy="889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370285" y="7465877"/>
            <a:ext cx="7569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cap="all" dirty="0"/>
              <a:t>Englisch</a:t>
            </a:r>
            <a:endParaRPr lang="fr-FR" sz="1100" cap="all" dirty="0"/>
          </a:p>
        </p:txBody>
      </p:sp>
      <p:sp>
        <p:nvSpPr>
          <p:cNvPr id="51" name="Rectangle 50"/>
          <p:cNvSpPr/>
          <p:nvPr/>
        </p:nvSpPr>
        <p:spPr>
          <a:xfrm>
            <a:off x="139266" y="7822851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ZoneTexte 51"/>
          <p:cNvSpPr txBox="1"/>
          <p:nvPr/>
        </p:nvSpPr>
        <p:spPr>
          <a:xfrm>
            <a:off x="370285" y="7731189"/>
            <a:ext cx="9845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cap="all" dirty="0"/>
              <a:t>Französisch</a:t>
            </a:r>
            <a:endParaRPr lang="fr-FR" sz="1100" cap="all" dirty="0"/>
          </a:p>
        </p:txBody>
      </p:sp>
      <p:sp>
        <p:nvSpPr>
          <p:cNvPr id="53" name="Rectangle 52"/>
          <p:cNvSpPr/>
          <p:nvPr/>
        </p:nvSpPr>
        <p:spPr>
          <a:xfrm>
            <a:off x="134787" y="8087506"/>
            <a:ext cx="10160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358941" y="7995844"/>
            <a:ext cx="7569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cap="all" dirty="0" err="1"/>
              <a:t>Spanisch</a:t>
            </a:r>
            <a:endParaRPr lang="fr-FR" sz="1100" cap="all" dirty="0"/>
          </a:p>
        </p:txBody>
      </p:sp>
      <p:sp>
        <p:nvSpPr>
          <p:cNvPr id="57" name="Rectangle 56"/>
          <p:cNvSpPr/>
          <p:nvPr/>
        </p:nvSpPr>
        <p:spPr>
          <a:xfrm>
            <a:off x="1758417" y="7557539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1606017" y="7557539"/>
            <a:ext cx="1256328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 58"/>
          <p:cNvSpPr/>
          <p:nvPr/>
        </p:nvSpPr>
        <p:spPr>
          <a:xfrm>
            <a:off x="1745716" y="7822851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59"/>
          <p:cNvSpPr/>
          <p:nvPr/>
        </p:nvSpPr>
        <p:spPr>
          <a:xfrm>
            <a:off x="1745716" y="8111724"/>
            <a:ext cx="1256328" cy="88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/>
          <p:cNvSpPr/>
          <p:nvPr/>
        </p:nvSpPr>
        <p:spPr>
          <a:xfrm>
            <a:off x="1606017" y="7822851"/>
            <a:ext cx="865013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62"/>
          <p:cNvSpPr/>
          <p:nvPr/>
        </p:nvSpPr>
        <p:spPr>
          <a:xfrm>
            <a:off x="1606017" y="8111176"/>
            <a:ext cx="1139620" cy="889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ZoneTexte 64"/>
          <p:cNvSpPr txBox="1"/>
          <p:nvPr/>
        </p:nvSpPr>
        <p:spPr>
          <a:xfrm>
            <a:off x="125287" y="6927095"/>
            <a:ext cx="1012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cap="all" dirty="0"/>
              <a:t>Sprachen </a:t>
            </a:r>
            <a:endParaRPr lang="fr-FR" sz="1400" cap="all" dirty="0"/>
          </a:p>
        </p:txBody>
      </p:sp>
      <p:sp>
        <p:nvSpPr>
          <p:cNvPr id="2" name="Rectangle 1"/>
          <p:cNvSpPr/>
          <p:nvPr/>
        </p:nvSpPr>
        <p:spPr>
          <a:xfrm>
            <a:off x="5829089" y="123794"/>
            <a:ext cx="13227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Über </a:t>
            </a:r>
            <a:r>
              <a:rPr lang="fr-FR" cap="al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mich</a:t>
            </a:r>
            <a:r>
              <a:rPr lang="fr-FR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fr-FR" cap="al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61" name="Connecteur droit 60"/>
          <p:cNvCxnSpPr/>
          <p:nvPr/>
        </p:nvCxnSpPr>
        <p:spPr>
          <a:xfrm>
            <a:off x="3111501" y="503093"/>
            <a:ext cx="4463999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ZoneTexte 63"/>
          <p:cNvSpPr txBox="1"/>
          <p:nvPr/>
        </p:nvSpPr>
        <p:spPr>
          <a:xfrm>
            <a:off x="3323768" y="695642"/>
            <a:ext cx="39176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Lorem ipsum </a:t>
            </a:r>
            <a:r>
              <a:rPr lang="en-GB" sz="1100" dirty="0" err="1"/>
              <a:t>dolor</a:t>
            </a:r>
            <a:r>
              <a:rPr lang="en-GB" sz="1100" dirty="0"/>
              <a:t> sit </a:t>
            </a:r>
            <a:r>
              <a:rPr lang="en-GB" sz="1100" dirty="0" err="1"/>
              <a:t>amet</a:t>
            </a:r>
            <a:r>
              <a:rPr lang="en-GB" sz="1100" dirty="0"/>
              <a:t>, </a:t>
            </a:r>
            <a:r>
              <a:rPr lang="en-GB" sz="1100" dirty="0" err="1"/>
              <a:t>consectetur</a:t>
            </a:r>
            <a:r>
              <a:rPr lang="en-GB" sz="1100" dirty="0"/>
              <a:t> </a:t>
            </a:r>
            <a:r>
              <a:rPr lang="en-GB" sz="1100" dirty="0" err="1"/>
              <a:t>adipiscing</a:t>
            </a:r>
            <a:r>
              <a:rPr lang="en-GB" sz="1100" dirty="0"/>
              <a:t> </a:t>
            </a:r>
            <a:r>
              <a:rPr lang="en-GB" sz="1100" dirty="0" err="1"/>
              <a:t>elit</a:t>
            </a:r>
            <a:r>
              <a:rPr lang="en-GB" sz="1100" dirty="0"/>
              <a:t>. </a:t>
            </a:r>
            <a:r>
              <a:rPr lang="en-GB" sz="1100" dirty="0" err="1"/>
              <a:t>Curabitur</a:t>
            </a:r>
            <a:r>
              <a:rPr lang="en-GB" sz="1100" dirty="0"/>
              <a:t> </a:t>
            </a:r>
            <a:r>
              <a:rPr lang="en-GB" sz="1100" dirty="0" err="1"/>
              <a:t>feugiat</a:t>
            </a:r>
            <a:r>
              <a:rPr lang="en-GB" sz="1100" dirty="0"/>
              <a:t> libero et </a:t>
            </a:r>
            <a:r>
              <a:rPr lang="en-GB" sz="1100" dirty="0" err="1"/>
              <a:t>lacinia</a:t>
            </a:r>
            <a:r>
              <a:rPr lang="en-GB" sz="1100" dirty="0"/>
              <a:t> </a:t>
            </a:r>
            <a:r>
              <a:rPr lang="en-GB" sz="1100" dirty="0" err="1"/>
              <a:t>lobortis</a:t>
            </a:r>
            <a:r>
              <a:rPr lang="en-GB" sz="1100" dirty="0"/>
              <a:t>. Nunc </a:t>
            </a:r>
            <a:r>
              <a:rPr lang="en-GB" sz="1100" dirty="0" err="1"/>
              <a:t>interdum</a:t>
            </a:r>
            <a:r>
              <a:rPr lang="en-GB" sz="1100" dirty="0"/>
              <a:t> </a:t>
            </a:r>
            <a:r>
              <a:rPr lang="en-GB" sz="1100" dirty="0" err="1"/>
              <a:t>dolor</a:t>
            </a:r>
            <a:r>
              <a:rPr lang="en-GB" sz="1100" dirty="0"/>
              <a:t> lacus, </a:t>
            </a:r>
            <a:r>
              <a:rPr lang="en-GB" sz="1100" dirty="0" err="1"/>
              <a:t>quis</a:t>
            </a:r>
            <a:r>
              <a:rPr lang="en-GB" sz="1100" dirty="0"/>
              <a:t> </a:t>
            </a:r>
            <a:r>
              <a:rPr lang="en-GB" sz="1100" dirty="0" err="1"/>
              <a:t>auctor</a:t>
            </a:r>
            <a:r>
              <a:rPr lang="en-GB" sz="1100" dirty="0"/>
              <a:t> </a:t>
            </a:r>
            <a:r>
              <a:rPr lang="en-GB" sz="1100" dirty="0" err="1"/>
              <a:t>nibh</a:t>
            </a:r>
            <a:r>
              <a:rPr lang="en-GB" sz="1100" dirty="0"/>
              <a:t> </a:t>
            </a:r>
            <a:r>
              <a:rPr lang="en-GB" sz="1100" dirty="0" err="1"/>
              <a:t>rutrum</a:t>
            </a:r>
            <a:r>
              <a:rPr lang="en-GB" sz="1100" dirty="0"/>
              <a:t> sed. </a:t>
            </a:r>
            <a:r>
              <a:rPr lang="en-GB" sz="1100" dirty="0" err="1"/>
              <a:t>Ut</a:t>
            </a:r>
            <a:r>
              <a:rPr lang="en-GB" sz="1100" dirty="0"/>
              <a:t> </a:t>
            </a:r>
            <a:r>
              <a:rPr lang="en-GB" sz="1100" dirty="0" err="1"/>
              <a:t>quis</a:t>
            </a:r>
            <a:r>
              <a:rPr lang="en-GB" sz="1100" dirty="0"/>
              <a:t> </a:t>
            </a:r>
            <a:r>
              <a:rPr lang="en-GB" sz="1100" dirty="0" err="1"/>
              <a:t>vulputate</a:t>
            </a:r>
            <a:r>
              <a:rPr lang="en-GB" sz="1100" dirty="0"/>
              <a:t> </a:t>
            </a:r>
            <a:r>
              <a:rPr lang="en-GB" sz="1100" dirty="0" err="1"/>
              <a:t>mauris</a:t>
            </a:r>
            <a:r>
              <a:rPr lang="en-GB" sz="1100" dirty="0"/>
              <a:t>, </a:t>
            </a:r>
            <a:r>
              <a:rPr lang="en-GB" sz="1100" dirty="0" err="1"/>
              <a:t>eu</a:t>
            </a:r>
            <a:r>
              <a:rPr lang="en-GB" sz="1100" dirty="0"/>
              <a:t> </a:t>
            </a:r>
            <a:r>
              <a:rPr lang="en-GB" sz="1100" dirty="0" err="1"/>
              <a:t>aliquet</a:t>
            </a:r>
            <a:r>
              <a:rPr lang="en-GB" sz="1100" dirty="0"/>
              <a:t> </a:t>
            </a:r>
            <a:r>
              <a:rPr lang="en-GB" sz="1100" dirty="0" err="1"/>
              <a:t>metus</a:t>
            </a:r>
            <a:r>
              <a:rPr lang="en-GB" sz="1100" dirty="0"/>
              <a:t>. </a:t>
            </a:r>
            <a:r>
              <a:rPr lang="en-GB" sz="1100" dirty="0" err="1"/>
              <a:t>Donec</a:t>
            </a:r>
            <a:r>
              <a:rPr lang="en-GB" sz="1100" dirty="0"/>
              <a:t> </a:t>
            </a:r>
            <a:r>
              <a:rPr lang="en-GB" sz="1100" dirty="0" err="1"/>
              <a:t>feugiat</a:t>
            </a:r>
            <a:r>
              <a:rPr lang="en-GB" sz="1100" dirty="0"/>
              <a:t> a dui a </a:t>
            </a:r>
            <a:r>
              <a:rPr lang="en-GB" sz="1100" dirty="0" err="1"/>
              <a:t>varius</a:t>
            </a:r>
            <a:r>
              <a:rPr lang="en-GB" sz="1100" dirty="0"/>
              <a:t>. </a:t>
            </a:r>
            <a:endParaRPr lang="fr-FR" sz="1100" dirty="0"/>
          </a:p>
        </p:txBody>
      </p:sp>
      <p:sp>
        <p:nvSpPr>
          <p:cNvPr id="66" name="Rectangle 65"/>
          <p:cNvSpPr/>
          <p:nvPr/>
        </p:nvSpPr>
        <p:spPr>
          <a:xfrm>
            <a:off x="3523806" y="1707065"/>
            <a:ext cx="2338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Berufserfahrungen</a:t>
            </a:r>
            <a:endParaRPr lang="fr-FR" cap="al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67" name="Connecteur droit 66"/>
          <p:cNvCxnSpPr/>
          <p:nvPr/>
        </p:nvCxnSpPr>
        <p:spPr>
          <a:xfrm>
            <a:off x="3323768" y="2126768"/>
            <a:ext cx="4251732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557900"/>
              </p:ext>
            </p:extLst>
          </p:nvPr>
        </p:nvGraphicFramePr>
        <p:xfrm>
          <a:off x="3250816" y="2329606"/>
          <a:ext cx="3936108" cy="34852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36108"/>
              </a:tblGrid>
              <a:tr h="802609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MICROSOFT</a:t>
                      </a:r>
                      <a:r>
                        <a:rPr lang="en-US" sz="12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WEB-ENTWICKLER 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2010– 2015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Curabitur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feugiat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libero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lacinia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lobortis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Nunc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auctor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nibh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</a:tr>
              <a:tr h="802609"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MICROSOFT</a:t>
                      </a:r>
                      <a:r>
                        <a:rPr lang="en-US" sz="14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WEB-ENTWICKLER  | 2010– 2015</a:t>
                      </a:r>
                      <a:endParaRPr lang="fr-FR" sz="14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Curabitur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feugiat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libero et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lacinia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lobortis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Nunc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auctor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nibh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</a:tr>
              <a:tr h="802609"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MICROSOFT</a:t>
                      </a:r>
                      <a:r>
                        <a:rPr lang="en-US" sz="14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WEB-ENTWICKLER  | 2010– 2015</a:t>
                      </a:r>
                      <a:endParaRPr lang="fr-FR" sz="14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Curabitur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feugiat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libero et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lacinia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lobortis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Nunc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auctor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nibh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</a:tr>
              <a:tr h="975721"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MICROSOFT</a:t>
                      </a:r>
                      <a:r>
                        <a:rPr lang="en-US" sz="14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WEB-ENTWICKLER  | 2010– 2015</a:t>
                      </a:r>
                      <a:endParaRPr lang="fr-FR" sz="14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Curabitur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feugiat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libero et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lacinia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lobortis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Nunc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lacus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auctor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nibh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8" name="Rectangle 67"/>
          <p:cNvSpPr/>
          <p:nvPr/>
        </p:nvSpPr>
        <p:spPr>
          <a:xfrm>
            <a:off x="5129657" y="5844040"/>
            <a:ext cx="1485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Ausbildung </a:t>
            </a:r>
            <a:endParaRPr lang="fr-FR" cap="al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0" name="Connecteur droit 69"/>
          <p:cNvCxnSpPr/>
          <p:nvPr/>
        </p:nvCxnSpPr>
        <p:spPr>
          <a:xfrm>
            <a:off x="3200016" y="6239420"/>
            <a:ext cx="4131644" cy="606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1" name="Tableau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265489"/>
              </p:ext>
            </p:extLst>
          </p:nvPr>
        </p:nvGraphicFramePr>
        <p:xfrm>
          <a:off x="3200016" y="6451381"/>
          <a:ext cx="3936108" cy="201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36108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cap="all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Universität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2009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Curabitur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feugiat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libero et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lacinia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lobortis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rgbClr val="7F7F7F"/>
                        </a:solidFill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cap="all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Universität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| 2009</a:t>
                      </a:r>
                      <a:endParaRPr lang="fr-FR" sz="14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Curabitur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feugiat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libero et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lacinia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lobortis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fr-FR" sz="1100" dirty="0" smtClean="0"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cap="all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Universität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| 2009</a:t>
                      </a:r>
                      <a:endParaRPr lang="fr-FR" sz="14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Curabitur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feugiat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libero et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lacinia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2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lobortis</a:t>
                      </a:r>
                      <a:r>
                        <a:rPr lang="en-GB" sz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2" name="Rectangle 71"/>
          <p:cNvSpPr/>
          <p:nvPr/>
        </p:nvSpPr>
        <p:spPr>
          <a:xfrm>
            <a:off x="5627867" y="8700100"/>
            <a:ext cx="9409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HOBBYS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73" name="Connecteur droit 72"/>
          <p:cNvCxnSpPr/>
          <p:nvPr/>
        </p:nvCxnSpPr>
        <p:spPr>
          <a:xfrm>
            <a:off x="3200016" y="9111028"/>
            <a:ext cx="4142024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ZoneTexte 74"/>
          <p:cNvSpPr txBox="1"/>
          <p:nvPr/>
        </p:nvSpPr>
        <p:spPr>
          <a:xfrm>
            <a:off x="3147723" y="9285179"/>
            <a:ext cx="38846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err="1">
                <a:solidFill>
                  <a:srgbClr val="000000"/>
                </a:solidFill>
              </a:rPr>
              <a:t>Lorem</a:t>
            </a:r>
            <a:r>
              <a:rPr lang="fr-FR" sz="1100" dirty="0">
                <a:solidFill>
                  <a:srgbClr val="000000"/>
                </a:solidFill>
              </a:rPr>
              <a:t> </a:t>
            </a:r>
            <a:r>
              <a:rPr lang="fr-FR" sz="1100" dirty="0" err="1">
                <a:solidFill>
                  <a:srgbClr val="000000"/>
                </a:solidFill>
              </a:rPr>
              <a:t>ipsum</a:t>
            </a:r>
            <a:r>
              <a:rPr lang="fr-FR" sz="1100" dirty="0">
                <a:solidFill>
                  <a:srgbClr val="000000"/>
                </a:solidFill>
              </a:rPr>
              <a:t> </a:t>
            </a:r>
            <a:r>
              <a:rPr lang="fr-FR" sz="1100" dirty="0" err="1">
                <a:solidFill>
                  <a:srgbClr val="000000"/>
                </a:solidFill>
              </a:rPr>
              <a:t>dolor</a:t>
            </a:r>
            <a:r>
              <a:rPr lang="fr-FR" sz="1100" dirty="0">
                <a:solidFill>
                  <a:srgbClr val="000000"/>
                </a:solidFill>
              </a:rPr>
              <a:t> </a:t>
            </a:r>
            <a:r>
              <a:rPr lang="fr-FR" sz="1100" dirty="0" err="1">
                <a:solidFill>
                  <a:srgbClr val="000000"/>
                </a:solidFill>
              </a:rPr>
              <a:t>sit</a:t>
            </a:r>
            <a:r>
              <a:rPr lang="fr-FR" sz="1100" dirty="0">
                <a:solidFill>
                  <a:srgbClr val="000000"/>
                </a:solidFill>
              </a:rPr>
              <a:t> </a:t>
            </a:r>
            <a:r>
              <a:rPr lang="fr-FR" sz="1100" dirty="0" err="1">
                <a:solidFill>
                  <a:srgbClr val="000000"/>
                </a:solidFill>
              </a:rPr>
              <a:t>amet</a:t>
            </a:r>
            <a:r>
              <a:rPr lang="fr-FR" sz="1100" dirty="0">
                <a:solidFill>
                  <a:srgbClr val="000000"/>
                </a:solidFill>
              </a:rPr>
              <a:t>, </a:t>
            </a:r>
            <a:r>
              <a:rPr lang="fr-FR" sz="1100" dirty="0" err="1">
                <a:solidFill>
                  <a:srgbClr val="000000"/>
                </a:solidFill>
              </a:rPr>
              <a:t>consectetur</a:t>
            </a:r>
            <a:r>
              <a:rPr lang="fr-FR" sz="1100" dirty="0">
                <a:solidFill>
                  <a:srgbClr val="000000"/>
                </a:solidFill>
              </a:rPr>
              <a:t> </a:t>
            </a:r>
            <a:r>
              <a:rPr lang="fr-FR" sz="1100" dirty="0" err="1">
                <a:solidFill>
                  <a:srgbClr val="000000"/>
                </a:solidFill>
              </a:rPr>
              <a:t>adipiscing</a:t>
            </a:r>
            <a:r>
              <a:rPr lang="fr-FR" sz="1100" dirty="0">
                <a:solidFill>
                  <a:srgbClr val="000000"/>
                </a:solidFill>
              </a:rPr>
              <a:t> </a:t>
            </a:r>
            <a:r>
              <a:rPr lang="fr-FR" sz="1100" dirty="0" err="1">
                <a:solidFill>
                  <a:srgbClr val="000000"/>
                </a:solidFill>
              </a:rPr>
              <a:t>elit</a:t>
            </a:r>
            <a:r>
              <a:rPr lang="fr-FR" sz="1100" dirty="0">
                <a:solidFill>
                  <a:srgbClr val="000000"/>
                </a:solidFill>
              </a:rPr>
              <a:t>. </a:t>
            </a:r>
            <a:r>
              <a:rPr lang="fr-FR" sz="1100" dirty="0" err="1">
                <a:solidFill>
                  <a:srgbClr val="000000"/>
                </a:solidFill>
              </a:rPr>
              <a:t>Curabitur</a:t>
            </a:r>
            <a:r>
              <a:rPr lang="fr-FR" sz="1100" dirty="0">
                <a:solidFill>
                  <a:srgbClr val="000000"/>
                </a:solidFill>
              </a:rPr>
              <a:t> </a:t>
            </a:r>
            <a:r>
              <a:rPr lang="fr-FR" sz="1100" dirty="0" err="1">
                <a:solidFill>
                  <a:srgbClr val="000000"/>
                </a:solidFill>
              </a:rPr>
              <a:t>feugiat</a:t>
            </a:r>
            <a:r>
              <a:rPr lang="fr-FR" sz="1100" dirty="0">
                <a:solidFill>
                  <a:srgbClr val="000000"/>
                </a:solidFill>
              </a:rPr>
              <a:t> libero et </a:t>
            </a:r>
            <a:r>
              <a:rPr lang="fr-FR" sz="1100" dirty="0" err="1">
                <a:solidFill>
                  <a:srgbClr val="000000"/>
                </a:solidFill>
              </a:rPr>
              <a:t>lacinia</a:t>
            </a:r>
            <a:r>
              <a:rPr lang="fr-FR" sz="1100" dirty="0">
                <a:solidFill>
                  <a:srgbClr val="000000"/>
                </a:solidFill>
              </a:rPr>
              <a:t> </a:t>
            </a:r>
            <a:r>
              <a:rPr lang="fr-FR" sz="1100" dirty="0" err="1">
                <a:solidFill>
                  <a:srgbClr val="000000"/>
                </a:solidFill>
              </a:rPr>
              <a:t>lobortis</a:t>
            </a:r>
            <a:r>
              <a:rPr lang="fr-FR" sz="1100" dirty="0">
                <a:solidFill>
                  <a:srgbClr val="000000"/>
                </a:solidFill>
              </a:rPr>
              <a:t>. </a:t>
            </a:r>
            <a:endParaRPr lang="fr-FR" sz="11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76173" y="0"/>
            <a:ext cx="286677" cy="1068863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73" y="206081"/>
            <a:ext cx="3135765" cy="209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02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299</Words>
  <Application>Microsoft Office PowerPoint</Application>
  <PresentationFormat>Personalizado</PresentationFormat>
  <Paragraphs>37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37</cp:revision>
  <dcterms:created xsi:type="dcterms:W3CDTF">2014-11-24T12:24:05Z</dcterms:created>
  <dcterms:modified xsi:type="dcterms:W3CDTF">2018-12-18T17:22:23Z</dcterms:modified>
</cp:coreProperties>
</file>