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95"/>
  </p:normalViewPr>
  <p:slideViewPr>
    <p:cSldViewPr snapToGrid="0" snapToObjects="1">
      <p:cViewPr>
        <p:scale>
          <a:sx n="80" d="100"/>
          <a:sy n="80" d="100"/>
        </p:scale>
        <p:origin x="1512" y="-2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3CE4-00C2-7449-8A72-1333199F1BA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B396E-D8DB-1E4D-A374-B46E1DB3CAE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B396E-D8DB-1E4D-A374-B46E1DB3CA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5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8BF8-28C7-C648-ACE5-18D2EA3BA6A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8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" y="4121315"/>
            <a:ext cx="7464340" cy="573837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0" y="1183848"/>
            <a:ext cx="7559675" cy="2891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0" y="10289616"/>
            <a:ext cx="7559675" cy="402197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2694" y="247572"/>
            <a:ext cx="48878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smtClean="0">
                <a:cs typeface="Arial Black"/>
              </a:rPr>
              <a:t>Nathalie VINCENT</a:t>
            </a:r>
            <a:endParaRPr lang="fr-FR" sz="4800" dirty="0"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95" y="588948"/>
            <a:ext cx="2020874" cy="480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40"/>
              </a:lnSpc>
            </a:pPr>
            <a:r>
              <a:rPr lang="fr-FR" dirty="0" err="1">
                <a:solidFill>
                  <a:srgbClr val="CB51CA"/>
                </a:solidFill>
                <a:cs typeface="Arial Black"/>
              </a:rPr>
              <a:t>Berufsbezeichnung</a:t>
            </a:r>
            <a:r>
              <a:rPr lang="fr-FR" dirty="0">
                <a:solidFill>
                  <a:srgbClr val="CB51CA"/>
                </a:solidFill>
                <a:cs typeface="Arial Black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10343616"/>
            <a:ext cx="7559675" cy="284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</a:rPr>
              <a:t>Telefon</a:t>
            </a:r>
            <a:r>
              <a:rPr lang="fr-FR" sz="1200" dirty="0" smtClean="0">
                <a:solidFill>
                  <a:schemeClr val="bg1"/>
                </a:solidFill>
              </a:rPr>
              <a:t>: 000 111 333 - @: name@mail.com - Adresse: 12 Street Name, Berlin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2695" y="1364257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Fähigkeiten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91432" y="1772711"/>
            <a:ext cx="689676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2695" y="2166537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4161" y="2166537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2410" y="2182399"/>
            <a:ext cx="224370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432" y="1845240"/>
            <a:ext cx="1249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Management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5190" y="1849644"/>
            <a:ext cx="979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Business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0160" y="1849644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91432" y="5281928"/>
            <a:ext cx="4589850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12695" y="4854779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latin typeface="Avenir Book" charset="0"/>
                <a:ea typeface="Avenir Book" charset="0"/>
                <a:cs typeface="Avenir Book" charset="0"/>
              </a:rPr>
              <a:t>Berufserfahrungen</a:t>
            </a:r>
            <a:r>
              <a:rPr lang="fr-FR" sz="2000" dirty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graphicFrame>
        <p:nvGraphicFramePr>
          <p:cNvPr id="2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06979"/>
              </p:ext>
            </p:extLst>
          </p:nvPr>
        </p:nvGraphicFramePr>
        <p:xfrm>
          <a:off x="291433" y="5315102"/>
          <a:ext cx="4589849" cy="478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9849"/>
              </a:tblGrid>
              <a:tr h="957000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Stadt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7000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Stadt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7000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Stadt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7000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Stadt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7000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Stadt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504954" y="37492"/>
            <a:ext cx="1683247" cy="1620811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cxnSp>
        <p:nvCxnSpPr>
          <p:cNvPr id="28" name="Connecteur droit 27"/>
          <p:cNvCxnSpPr/>
          <p:nvPr/>
        </p:nvCxnSpPr>
        <p:spPr>
          <a:xfrm>
            <a:off x="5102410" y="5281928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18276" y="4861808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Ausbildung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076653" y="533935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Universität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Stadt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Grad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Universität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Stadt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mr-IN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Grad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59080" y="7159569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Sprachen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053487" y="7528800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92291"/>
              </p:ext>
            </p:extLst>
          </p:nvPr>
        </p:nvGraphicFramePr>
        <p:xfrm>
          <a:off x="5140921" y="77229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188686" y="7807733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188686" y="7807733"/>
            <a:ext cx="901749" cy="132142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188686" y="8061061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8" name="Rectangle 37"/>
          <p:cNvSpPr/>
          <p:nvPr/>
        </p:nvSpPr>
        <p:spPr>
          <a:xfrm>
            <a:off x="6188686" y="806079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9" name="Rectangle 38"/>
          <p:cNvSpPr/>
          <p:nvPr/>
        </p:nvSpPr>
        <p:spPr>
          <a:xfrm>
            <a:off x="6188686" y="8314389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6188686" y="8308183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295822" y="8675724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Persönlichkeit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5090229" y="9044955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05039"/>
              </p:ext>
            </p:extLst>
          </p:nvPr>
        </p:nvGraphicFramePr>
        <p:xfrm>
          <a:off x="5177663" y="923910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Führer 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6225428" y="9323888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225428" y="9321078"/>
            <a:ext cx="901749" cy="134951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225428" y="9577216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2" name="Rectangle 71"/>
          <p:cNvSpPr/>
          <p:nvPr/>
        </p:nvSpPr>
        <p:spPr>
          <a:xfrm>
            <a:off x="6225428" y="9576948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3" name="Rectangle 72"/>
          <p:cNvSpPr/>
          <p:nvPr/>
        </p:nvSpPr>
        <p:spPr>
          <a:xfrm>
            <a:off x="6225428" y="9830544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225428" y="9824338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453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Black</vt:lpstr>
      <vt:lpstr>Avenir Book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cp:lastPrinted>2017-01-23T19:18:05Z</cp:lastPrinted>
  <dcterms:created xsi:type="dcterms:W3CDTF">2017-01-23T15:16:32Z</dcterms:created>
  <dcterms:modified xsi:type="dcterms:W3CDTF">2019-01-24T20:08:23Z</dcterms:modified>
</cp:coreProperties>
</file>