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B"/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0"/>
    <p:restoredTop sz="94595"/>
  </p:normalViewPr>
  <p:slideViewPr>
    <p:cSldViewPr snapToGrid="0" snapToObjects="1">
      <p:cViewPr>
        <p:scale>
          <a:sx n="82" d="100"/>
          <a:sy n="82" d="100"/>
        </p:scale>
        <p:origin x="1602" y="-219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29962" y="8841570"/>
            <a:ext cx="7589637" cy="18502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-29962" y="1"/>
            <a:ext cx="650875" cy="88415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908800" y="1"/>
            <a:ext cx="650875" cy="884157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598" y="0"/>
            <a:ext cx="7544077" cy="112868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5371764" y="9055298"/>
            <a:ext cx="1489965" cy="1422786"/>
          </a:xfrm>
          <a:prstGeom prst="round2Diag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104" name="ZoneTexte 103"/>
          <p:cNvSpPr txBox="1"/>
          <p:nvPr/>
        </p:nvSpPr>
        <p:spPr>
          <a:xfrm>
            <a:off x="890590" y="9083899"/>
            <a:ext cx="437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Vincent</a:t>
            </a:r>
            <a:r>
              <a:rPr lang="fr-FR" sz="3200" dirty="0" smtClean="0">
                <a:ea typeface="Times New Roman" charset="0"/>
                <a:cs typeface="Times New Roman" charset="0"/>
              </a:rPr>
              <a:t> </a:t>
            </a:r>
            <a:r>
              <a:rPr lang="fr-FR" sz="3200" dirty="0" smtClean="0">
                <a:solidFill>
                  <a:srgbClr val="FFC000"/>
                </a:solidFill>
                <a:ea typeface="Times New Roman" charset="0"/>
                <a:cs typeface="Times New Roman" charset="0"/>
              </a:rPr>
              <a:t>LEVALLOIS</a:t>
            </a:r>
            <a:endParaRPr lang="fr-FR" sz="3200" dirty="0">
              <a:solidFill>
                <a:srgbClr val="FFC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620913" y="9805456"/>
            <a:ext cx="4641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000 111 333 | </a:t>
            </a:r>
            <a:r>
              <a:rPr lang="en-US" sz="1100" dirty="0" err="1" smtClean="0">
                <a:ea typeface="Times New Roman" charset="0"/>
                <a:cs typeface="Times New Roman" charset="0"/>
              </a:rPr>
              <a:t>Mobiltelefon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000 222 444 | Email: name@mail.com  | </a:t>
            </a:r>
          </a:p>
          <a:p>
            <a:r>
              <a:rPr lang="en-US" sz="1100" dirty="0" err="1" smtClean="0">
                <a:ea typeface="Times New Roman" charset="0"/>
                <a:cs typeface="Times New Roman" charset="0"/>
              </a:rPr>
              <a:t>Adresse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: </a:t>
            </a:r>
            <a:r>
              <a:rPr lang="en-US" sz="1100" dirty="0">
                <a:ea typeface="Times New Roman" charset="0"/>
                <a:cs typeface="Times New Roman" charset="0"/>
              </a:rPr>
              <a:t>12 Street Name, </a:t>
            </a:r>
            <a:r>
              <a:rPr lang="en-US" sz="1100" dirty="0" smtClean="0">
                <a:ea typeface="Times New Roman" charset="0"/>
                <a:cs typeface="Times New Roman" charset="0"/>
              </a:rPr>
              <a:t>Berlin</a:t>
            </a:r>
            <a:endParaRPr lang="en-US" sz="1100" dirty="0">
              <a:ea typeface="Times New Roman" charset="0"/>
              <a:cs typeface="Times New Roman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34840" y="1357123"/>
            <a:ext cx="6126888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dirty="0" err="1">
                <a:ea typeface="Times New Roman" charset="0"/>
                <a:cs typeface="Times New Roman" charset="0"/>
              </a:rPr>
              <a:t>Über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mich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endParaRPr lang="fr-FR" dirty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100" dirty="0" smtClean="0"/>
          </a:p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Sed </a:t>
            </a:r>
            <a:r>
              <a:rPr lang="fr-FR" sz="1100" dirty="0" err="1"/>
              <a:t>molestie</a:t>
            </a:r>
            <a:r>
              <a:rPr lang="fr-FR" sz="1100" dirty="0"/>
              <a:t> </a:t>
            </a:r>
            <a:r>
              <a:rPr lang="fr-FR" sz="1100" dirty="0" err="1"/>
              <a:t>varius</a:t>
            </a:r>
            <a:r>
              <a:rPr lang="fr-FR" sz="1100" dirty="0"/>
              <a:t> erat a </a:t>
            </a:r>
            <a:r>
              <a:rPr lang="fr-FR" sz="1100" dirty="0" err="1"/>
              <a:t>aliquet</a:t>
            </a:r>
            <a:r>
              <a:rPr lang="fr-FR" sz="1100" dirty="0"/>
              <a:t>. </a:t>
            </a:r>
          </a:p>
        </p:txBody>
      </p:sp>
      <p:sp>
        <p:nvSpPr>
          <p:cNvPr id="79" name="ZoneTexte 9"/>
          <p:cNvSpPr txBox="1"/>
          <p:nvPr/>
        </p:nvSpPr>
        <p:spPr>
          <a:xfrm>
            <a:off x="704877" y="2677486"/>
            <a:ext cx="6156851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dirty="0" err="1">
                <a:ea typeface="Times New Roman" charset="0"/>
                <a:cs typeface="Times New Roman" charset="0"/>
              </a:rPr>
              <a:t>Berufserfahrungen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endParaRPr lang="fr-FR" dirty="0" smtClean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endParaRPr lang="fr-FR" sz="1100" dirty="0" smtClean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 smtClean="0"/>
              <a:t>2010 </a:t>
            </a:r>
            <a:r>
              <a:rPr lang="fr-FR" sz="1200" dirty="0" smtClean="0"/>
              <a:t>- 2015 </a:t>
            </a:r>
            <a:r>
              <a:rPr lang="fr-FR" sz="1200" dirty="0"/>
              <a:t>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 smtClean="0"/>
              <a:t>Stadt</a:t>
            </a:r>
            <a:endParaRPr lang="fr-FR" sz="1200" dirty="0" smtClean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smtClean="0"/>
              <a:t/>
            </a:r>
            <a:br>
              <a:rPr lang="fr-FR" sz="1100" dirty="0" smtClean="0"/>
            </a:br>
            <a:endParaRPr lang="fr-FR" sz="1100" dirty="0" smtClean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dirty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dirty="0"/>
          </a:p>
          <a:p>
            <a:pPr marL="171450" indent="-171450" defTabSz="685800">
              <a:buFont typeface="Wingdings" charset="2"/>
              <a:buChar char="q"/>
              <a:defRPr/>
            </a:pPr>
            <a:r>
              <a:rPr lang="fr-FR" sz="1200" dirty="0"/>
              <a:t>2010 - 2015 </a:t>
            </a:r>
            <a:r>
              <a:rPr lang="fr-FR" sz="1200" dirty="0"/>
              <a:t>│ </a:t>
            </a:r>
            <a:r>
              <a:rPr lang="fr-FR" sz="1200" dirty="0" err="1"/>
              <a:t>Berufsbezeichnung</a:t>
            </a:r>
            <a:r>
              <a:rPr lang="fr-FR" sz="1200" dirty="0"/>
              <a:t> – </a:t>
            </a:r>
            <a:r>
              <a:rPr lang="fr-FR" sz="1200" dirty="0" err="1"/>
              <a:t>Unternehmen</a:t>
            </a:r>
            <a:r>
              <a:rPr lang="fr-FR" sz="1200" dirty="0"/>
              <a:t> – </a:t>
            </a:r>
            <a:r>
              <a:rPr lang="fr-FR" sz="1200" dirty="0" err="1"/>
              <a:t>Stadt</a:t>
            </a:r>
            <a:endParaRPr lang="fr-FR" sz="1200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</a:t>
            </a:r>
          </a:p>
          <a:p>
            <a:pPr defTabSz="685800">
              <a:defRPr/>
            </a:pPr>
            <a:endParaRPr lang="fr-FR" sz="11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620913" y="8841570"/>
            <a:ext cx="6287887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780398" y="1752227"/>
            <a:ext cx="5959069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780398" y="3072201"/>
            <a:ext cx="5959069" cy="6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9"/>
          <p:cNvSpPr txBox="1"/>
          <p:nvPr/>
        </p:nvSpPr>
        <p:spPr>
          <a:xfrm>
            <a:off x="734840" y="6542030"/>
            <a:ext cx="612688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dirty="0" err="1"/>
              <a:t>Ausbildung</a:t>
            </a:r>
            <a:r>
              <a:rPr lang="fr-FR" dirty="0"/>
              <a:t> </a:t>
            </a:r>
            <a:endParaRPr lang="fr-FR" dirty="0" smtClean="0"/>
          </a:p>
          <a:p>
            <a:pPr defTabSz="685800">
              <a:defRPr/>
            </a:pPr>
            <a:endParaRPr lang="fr-FR" dirty="0" smtClean="0"/>
          </a:p>
          <a:p>
            <a:pPr marL="171450" indent="-171450" defTabSz="685800">
              <a:buFont typeface="Wingdings" charset="2"/>
              <a:buChar char="v"/>
              <a:defRPr/>
            </a:pPr>
            <a:r>
              <a:rPr lang="fr-FR" sz="1200" dirty="0" smtClean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  <a:endParaRPr lang="fr-FR" sz="1200" dirty="0" smtClean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 smtClean="0"/>
              <a:t>ipsum</a:t>
            </a:r>
            <a:r>
              <a:rPr lang="fr-FR" sz="1100" dirty="0" smtClean="0"/>
              <a:t> </a:t>
            </a:r>
            <a:r>
              <a:rPr lang="fr-FR" sz="1100" dirty="0" err="1" smtClean="0"/>
              <a:t>dolor</a:t>
            </a:r>
            <a:r>
              <a:rPr lang="fr-FR" sz="1100" dirty="0" smtClean="0"/>
              <a:t> </a:t>
            </a:r>
            <a:r>
              <a:rPr lang="fr-FR" sz="1100" dirty="0" err="1" smtClean="0"/>
              <a:t>sit</a:t>
            </a:r>
            <a:r>
              <a:rPr lang="fr-FR" sz="1100" dirty="0" smtClean="0"/>
              <a:t> </a:t>
            </a:r>
            <a:r>
              <a:rPr lang="fr-FR" sz="1100" dirty="0" err="1" smtClean="0"/>
              <a:t>amet</a:t>
            </a:r>
            <a:r>
              <a:rPr lang="fr-FR" sz="1100" dirty="0" smtClean="0"/>
              <a:t>, </a:t>
            </a:r>
            <a:r>
              <a:rPr lang="fr-FR" sz="1100" dirty="0" err="1" smtClean="0"/>
              <a:t>consectetur</a:t>
            </a:r>
            <a:r>
              <a:rPr lang="fr-FR" sz="1100" dirty="0" smtClean="0"/>
              <a:t> </a:t>
            </a:r>
            <a:r>
              <a:rPr lang="fr-FR" sz="1100" dirty="0" err="1" smtClean="0"/>
              <a:t>adipiscing</a:t>
            </a:r>
            <a:r>
              <a:rPr lang="fr-FR" sz="1100" dirty="0" smtClean="0"/>
              <a:t> </a:t>
            </a:r>
            <a:r>
              <a:rPr lang="fr-FR" sz="1100" dirty="0" err="1" smtClean="0"/>
              <a:t>elit</a:t>
            </a:r>
            <a:r>
              <a:rPr lang="fr-FR" sz="1100" dirty="0" smtClean="0"/>
              <a:t>. </a:t>
            </a:r>
            <a:r>
              <a:rPr lang="fr-FR" sz="1100" dirty="0" err="1" smtClean="0"/>
              <a:t>Morbi</a:t>
            </a:r>
            <a:r>
              <a:rPr lang="fr-FR" sz="1100" dirty="0" smtClean="0"/>
              <a:t> tristique </a:t>
            </a:r>
            <a:r>
              <a:rPr lang="fr-FR" sz="1100" dirty="0" err="1" smtClean="0"/>
              <a:t>sapien</a:t>
            </a:r>
            <a:r>
              <a:rPr lang="fr-FR" sz="1100" dirty="0" smtClean="0"/>
              <a:t> nec </a:t>
            </a:r>
            <a:r>
              <a:rPr lang="fr-FR" sz="1100" dirty="0" err="1" smtClean="0"/>
              <a:t>nulla</a:t>
            </a:r>
            <a:r>
              <a:rPr lang="fr-FR" sz="1100" dirty="0" smtClean="0"/>
              <a:t> </a:t>
            </a:r>
            <a:r>
              <a:rPr lang="fr-FR" sz="1100" dirty="0" err="1" smtClean="0"/>
              <a:t>rutrum</a:t>
            </a:r>
            <a:r>
              <a:rPr lang="fr-FR" sz="1100" dirty="0" smtClean="0"/>
              <a:t> </a:t>
            </a:r>
            <a:r>
              <a:rPr lang="fr-FR" sz="1100" dirty="0" err="1" smtClean="0"/>
              <a:t>imperdiet</a:t>
            </a:r>
            <a:r>
              <a:rPr lang="fr-FR" sz="1100" dirty="0" smtClean="0"/>
              <a:t>. </a:t>
            </a:r>
            <a:r>
              <a:rPr lang="fr-FR" sz="1100" dirty="0" err="1" smtClean="0"/>
              <a:t>Nullam</a:t>
            </a:r>
            <a:r>
              <a:rPr lang="fr-FR" sz="1100" dirty="0" smtClean="0"/>
              <a:t> </a:t>
            </a:r>
            <a:r>
              <a:rPr lang="fr-FR" sz="1100" dirty="0" err="1" smtClean="0"/>
              <a:t>faucibus</a:t>
            </a:r>
            <a:r>
              <a:rPr lang="fr-FR" sz="1100" dirty="0" smtClean="0"/>
              <a:t> </a:t>
            </a:r>
            <a:r>
              <a:rPr lang="fr-FR" sz="1100" dirty="0" err="1" smtClean="0"/>
              <a:t>augue</a:t>
            </a:r>
            <a:r>
              <a:rPr lang="fr-FR" sz="1100" dirty="0" smtClean="0"/>
              <a:t> id </a:t>
            </a:r>
            <a:r>
              <a:rPr lang="fr-FR" sz="1100" dirty="0" err="1" smtClean="0"/>
              <a:t>velit</a:t>
            </a:r>
            <a:r>
              <a:rPr lang="fr-FR" sz="1100" dirty="0" smtClean="0"/>
              <a:t> </a:t>
            </a:r>
            <a:r>
              <a:rPr lang="fr-FR" sz="1100" dirty="0" err="1" smtClean="0"/>
              <a:t>luctus</a:t>
            </a:r>
            <a:r>
              <a:rPr lang="fr-FR" sz="1100" dirty="0" smtClean="0"/>
              <a:t> </a:t>
            </a:r>
            <a:r>
              <a:rPr lang="fr-FR" sz="1100" dirty="0" err="1" smtClean="0"/>
              <a:t>maximus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dirty="0"/>
          </a:p>
          <a:p>
            <a:pPr marL="171450" indent="-171450" defTabSz="685800">
              <a:buFont typeface="Wingdings" charset="2"/>
              <a:buChar char="v"/>
              <a:defRPr/>
            </a:pPr>
            <a:r>
              <a:rPr lang="fr-FR" sz="1200" dirty="0"/>
              <a:t>2012 – </a:t>
            </a:r>
            <a:r>
              <a:rPr lang="fr-FR" sz="1200" dirty="0" err="1"/>
              <a:t>Grad</a:t>
            </a:r>
            <a:r>
              <a:rPr lang="fr-FR" sz="1200" dirty="0"/>
              <a:t> – </a:t>
            </a:r>
            <a:r>
              <a:rPr lang="fr-FR" sz="1200" dirty="0" err="1"/>
              <a:t>Universität</a:t>
            </a:r>
            <a:r>
              <a:rPr lang="fr-FR" sz="1200" dirty="0"/>
              <a:t> </a:t>
            </a:r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 smtClean="0"/>
              <a:t>maximus</a:t>
            </a:r>
            <a:r>
              <a:rPr lang="fr-FR" sz="1100" dirty="0" smtClean="0"/>
              <a:t>.</a:t>
            </a:r>
            <a:endParaRPr lang="fr-FR" sz="1100" dirty="0"/>
          </a:p>
        </p:txBody>
      </p:sp>
      <p:cxnSp>
        <p:nvCxnSpPr>
          <p:cNvPr id="88" name="Connecteur droit 87"/>
          <p:cNvCxnSpPr/>
          <p:nvPr/>
        </p:nvCxnSpPr>
        <p:spPr>
          <a:xfrm flipV="1">
            <a:off x="780400" y="6943060"/>
            <a:ext cx="5959067" cy="390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1606159" y="251523"/>
            <a:ext cx="4371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Berufsbezeichnung</a:t>
            </a:r>
            <a:endParaRPr lang="fr-FR" sz="3200" i="1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620913" y="1128685"/>
            <a:ext cx="6287887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202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68</cp:revision>
  <dcterms:created xsi:type="dcterms:W3CDTF">2017-01-23T13:13:08Z</dcterms:created>
  <dcterms:modified xsi:type="dcterms:W3CDTF">2019-01-24T10:10:54Z</dcterms:modified>
</cp:coreProperties>
</file>