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0"/>
    <p:restoredTop sz="94595"/>
  </p:normalViewPr>
  <p:slideViewPr>
    <p:cSldViewPr snapToGrid="0" snapToObjects="1">
      <p:cViewPr>
        <p:scale>
          <a:sx n="86" d="100"/>
          <a:sy n="86" d="100"/>
        </p:scale>
        <p:origin x="1686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arallélogramme 80"/>
          <p:cNvSpPr/>
          <p:nvPr/>
        </p:nvSpPr>
        <p:spPr>
          <a:xfrm rot="16200000">
            <a:off x="-1396480" y="1735657"/>
            <a:ext cx="10352634" cy="7559675"/>
          </a:xfrm>
          <a:prstGeom prst="parallelogram">
            <a:avLst>
              <a:gd name="adj" fmla="val 1152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arallélogramme 2"/>
          <p:cNvSpPr/>
          <p:nvPr/>
        </p:nvSpPr>
        <p:spPr>
          <a:xfrm>
            <a:off x="-1" y="8283522"/>
            <a:ext cx="6684037" cy="2408291"/>
          </a:xfrm>
          <a:prstGeom prst="parallelogram">
            <a:avLst>
              <a:gd name="adj" fmla="val 2238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2321334" y="129784"/>
            <a:ext cx="2798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ea typeface="Times New Roman" charset="0"/>
                <a:cs typeface="Times New Roman" charset="0"/>
              </a:rPr>
              <a:t>Alica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LEVALLOIS</a:t>
            </a:r>
            <a:endParaRPr lang="fr-FR" sz="3200" dirty="0"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321334" y="840113"/>
            <a:ext cx="4917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000 111 333 | </a:t>
            </a:r>
            <a:r>
              <a:rPr lang="fr-FR" sz="1100" dirty="0" err="1" smtClean="0">
                <a:ea typeface="Times New Roman" charset="0"/>
                <a:cs typeface="Times New Roman" charset="0"/>
              </a:rPr>
              <a:t>Mobiltelefon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000 222 444 | Email: name@mail.com  | </a:t>
            </a:r>
          </a:p>
          <a:p>
            <a:r>
              <a:rPr lang="fr-FR" sz="1100" dirty="0" smtClean="0">
                <a:ea typeface="Times New Roman" charset="0"/>
                <a:cs typeface="Times New Roman" charset="0"/>
              </a:rPr>
              <a:t>Adresse: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Berlin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21335" y="1353325"/>
            <a:ext cx="4917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21" name="ZoneTexte 9"/>
          <p:cNvSpPr txBox="1"/>
          <p:nvPr/>
        </p:nvSpPr>
        <p:spPr>
          <a:xfrm>
            <a:off x="181161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err="1" smtClean="0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smtClean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 smtClean="0"/>
          </a:p>
        </p:txBody>
      </p:sp>
      <p:sp>
        <p:nvSpPr>
          <p:cNvPr id="122" name="Rectangle 121"/>
          <p:cNvSpPr/>
          <p:nvPr/>
        </p:nvSpPr>
        <p:spPr>
          <a:xfrm>
            <a:off x="181161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2010-2015 │ </a:t>
            </a:r>
            <a:r>
              <a:rPr lang="fr-FR" sz="1100" b="1" dirty="0" err="1" smtClean="0"/>
              <a:t>Berufsbezeichnung</a:t>
            </a:r>
            <a:r>
              <a:rPr lang="fr-FR" sz="1100" b="1" dirty="0" smtClean="0"/>
              <a:t> </a:t>
            </a:r>
            <a:r>
              <a:rPr lang="fr-FR" sz="1100" b="1" dirty="0"/>
              <a:t>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sp>
        <p:nvSpPr>
          <p:cNvPr id="124" name="ZoneTexte 9"/>
          <p:cNvSpPr txBox="1"/>
          <p:nvPr/>
        </p:nvSpPr>
        <p:spPr>
          <a:xfrm>
            <a:off x="3781425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5" name="Rectangle 124"/>
          <p:cNvSpPr/>
          <p:nvPr/>
        </p:nvSpPr>
        <p:spPr>
          <a:xfrm>
            <a:off x="3781425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│ </a:t>
            </a:r>
            <a:r>
              <a:rPr lang="fr-FR" sz="1100" b="1" dirty="0" err="1"/>
              <a:t>Berufsbezeichnung</a:t>
            </a:r>
            <a:r>
              <a:rPr lang="fr-FR" sz="1100" b="1" dirty="0"/>
              <a:t> 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sp>
        <p:nvSpPr>
          <p:cNvPr id="127" name="ZoneTexte 9"/>
          <p:cNvSpPr txBox="1"/>
          <p:nvPr/>
        </p:nvSpPr>
        <p:spPr>
          <a:xfrm>
            <a:off x="181161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8" name="Rectangle 127"/>
          <p:cNvSpPr/>
          <p:nvPr/>
        </p:nvSpPr>
        <p:spPr>
          <a:xfrm>
            <a:off x="181161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│ </a:t>
            </a:r>
            <a:r>
              <a:rPr lang="fr-FR" sz="1100" b="1" dirty="0" err="1"/>
              <a:t>Berufsbezeichnung</a:t>
            </a:r>
            <a:r>
              <a:rPr lang="fr-FR" sz="1100" b="1" dirty="0"/>
              <a:t> 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sp>
        <p:nvSpPr>
          <p:cNvPr id="130" name="ZoneTexte 9"/>
          <p:cNvSpPr txBox="1"/>
          <p:nvPr/>
        </p:nvSpPr>
        <p:spPr>
          <a:xfrm>
            <a:off x="3781425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31" name="Rectangle 130"/>
          <p:cNvSpPr/>
          <p:nvPr/>
        </p:nvSpPr>
        <p:spPr>
          <a:xfrm>
            <a:off x="3781425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│ </a:t>
            </a:r>
            <a:r>
              <a:rPr lang="fr-FR" sz="1100" b="1" dirty="0" err="1"/>
              <a:t>Berufsbezeichnung</a:t>
            </a:r>
            <a:r>
              <a:rPr lang="fr-FR" sz="1100" b="1" dirty="0"/>
              <a:t> 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2317627" y="2374369"/>
            <a:ext cx="2644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a typeface="Times New Roman" charset="0"/>
                <a:cs typeface="Times New Roman" charset="0"/>
              </a:rPr>
              <a:t>BERUFSERFAHRUNGEN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>
            <a:off x="181161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160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fr-FR" sz="1100" b="1" dirty="0" smtClean="0"/>
              <a:t>– </a:t>
            </a:r>
            <a:r>
              <a:rPr lang="fr-FR" sz="1100" b="1" dirty="0" err="1" smtClean="0"/>
              <a:t>Grad</a:t>
            </a:r>
            <a:r>
              <a:rPr lang="fr-FR" sz="1100" b="1" dirty="0" smtClean="0"/>
              <a:t> – </a:t>
            </a:r>
            <a:r>
              <a:rPr lang="fr-FR" sz="1100" b="1" dirty="0" err="1" smtClean="0"/>
              <a:t>Universität</a:t>
            </a:r>
            <a:r>
              <a:rPr lang="fr-FR" sz="1100" b="1" dirty="0" smtClean="0"/>
              <a:t> </a:t>
            </a:r>
            <a:endParaRPr lang="fr-FR" sz="11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896614" y="7470100"/>
            <a:ext cx="1631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AUSBILDUNG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8" name="ZoneTexte 9"/>
          <p:cNvSpPr txBox="1"/>
          <p:nvPr/>
        </p:nvSpPr>
        <p:spPr>
          <a:xfrm>
            <a:off x="3781425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781424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– </a:t>
            </a:r>
            <a:r>
              <a:rPr lang="fr-FR" sz="1100" b="1" dirty="0" err="1"/>
              <a:t>Grad</a:t>
            </a:r>
            <a:r>
              <a:rPr lang="fr-FR" sz="1100" b="1" dirty="0"/>
              <a:t> – </a:t>
            </a:r>
            <a:r>
              <a:rPr lang="fr-FR" sz="1100" b="1" dirty="0" err="1"/>
              <a:t>Universität</a:t>
            </a:r>
            <a:r>
              <a:rPr lang="fr-FR" sz="1100" b="1" dirty="0"/>
              <a:t> </a:t>
            </a:r>
            <a:endParaRPr lang="fr-FR" sz="1100" b="1" dirty="0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94803"/>
              </p:ext>
            </p:extLst>
          </p:nvPr>
        </p:nvGraphicFramePr>
        <p:xfrm>
          <a:off x="267269" y="9080891"/>
          <a:ext cx="3285743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574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PERSÖNLICHKEIT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64638"/>
              </p:ext>
            </p:extLst>
          </p:nvPr>
        </p:nvGraphicFramePr>
        <p:xfrm>
          <a:off x="3781424" y="9080891"/>
          <a:ext cx="330341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341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FÄHIGKEITEN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2109216" y="0"/>
            <a:ext cx="0" cy="229204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87744" y="2872015"/>
            <a:ext cx="315868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/>
          <p:nvPr/>
        </p:nvCxnSpPr>
        <p:spPr>
          <a:xfrm>
            <a:off x="3853787" y="2872814"/>
            <a:ext cx="3158683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eur droit 236"/>
          <p:cNvCxnSpPr/>
          <p:nvPr/>
        </p:nvCxnSpPr>
        <p:spPr>
          <a:xfrm>
            <a:off x="267269" y="4463071"/>
            <a:ext cx="315868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eur droit 237"/>
          <p:cNvCxnSpPr/>
          <p:nvPr/>
        </p:nvCxnSpPr>
        <p:spPr>
          <a:xfrm>
            <a:off x="3833312" y="4463870"/>
            <a:ext cx="31586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>
            <a:off x="267268" y="7905320"/>
            <a:ext cx="3158683" cy="0"/>
          </a:xfrm>
          <a:prstGeom prst="line">
            <a:avLst/>
          </a:prstGeom>
          <a:ln w="19050"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/>
          <p:nvPr/>
        </p:nvCxnSpPr>
        <p:spPr>
          <a:xfrm>
            <a:off x="3833311" y="7906119"/>
            <a:ext cx="315868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ZoneTexte 9"/>
          <p:cNvSpPr txBox="1"/>
          <p:nvPr/>
        </p:nvSpPr>
        <p:spPr>
          <a:xfrm>
            <a:off x="181160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42" name="Rectangle 241"/>
          <p:cNvSpPr/>
          <p:nvPr/>
        </p:nvSpPr>
        <p:spPr>
          <a:xfrm>
            <a:off x="181160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│ </a:t>
            </a:r>
            <a:r>
              <a:rPr lang="fr-FR" sz="1100" b="1" dirty="0" err="1"/>
              <a:t>Berufsbezeichnung</a:t>
            </a:r>
            <a:r>
              <a:rPr lang="fr-FR" sz="1100" b="1" dirty="0"/>
              <a:t> 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sp>
        <p:nvSpPr>
          <p:cNvPr id="243" name="ZoneTexte 9"/>
          <p:cNvSpPr txBox="1"/>
          <p:nvPr/>
        </p:nvSpPr>
        <p:spPr>
          <a:xfrm>
            <a:off x="3781424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94" name="Rectangle 293"/>
          <p:cNvSpPr/>
          <p:nvPr/>
        </p:nvSpPr>
        <p:spPr>
          <a:xfrm>
            <a:off x="3781424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│ </a:t>
            </a:r>
            <a:r>
              <a:rPr lang="fr-FR" sz="1100" b="1" dirty="0" err="1"/>
              <a:t>Berufsbezeichnung</a:t>
            </a:r>
            <a:r>
              <a:rPr lang="fr-FR" sz="1100" b="1" dirty="0"/>
              <a:t> – </a:t>
            </a:r>
            <a:r>
              <a:rPr lang="fr-FR" sz="1100" b="1" dirty="0" err="1"/>
              <a:t>Unternehmen</a:t>
            </a:r>
            <a:r>
              <a:rPr lang="fr-FR" sz="1100" b="1" dirty="0"/>
              <a:t> – </a:t>
            </a:r>
            <a:r>
              <a:rPr lang="fr-FR" sz="1100" b="1" dirty="0" err="1"/>
              <a:t>Stadt</a:t>
            </a:r>
            <a:endParaRPr lang="fr-FR" sz="1100" b="1" dirty="0"/>
          </a:p>
        </p:txBody>
      </p:sp>
      <p:cxnSp>
        <p:nvCxnSpPr>
          <p:cNvPr id="295" name="Connecteur droit 294"/>
          <p:cNvCxnSpPr/>
          <p:nvPr/>
        </p:nvCxnSpPr>
        <p:spPr>
          <a:xfrm>
            <a:off x="267268" y="5959916"/>
            <a:ext cx="315868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3833311" y="5960715"/>
            <a:ext cx="315868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Larme 302"/>
          <p:cNvSpPr/>
          <p:nvPr/>
        </p:nvSpPr>
        <p:spPr>
          <a:xfrm>
            <a:off x="2501403" y="9521951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4" name="Larme 303"/>
          <p:cNvSpPr/>
          <p:nvPr/>
        </p:nvSpPr>
        <p:spPr>
          <a:xfrm>
            <a:off x="2685359" y="9521951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2864598" y="9521951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321334" y="9521951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043837" y="9521951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232510" y="9521951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Larme 358"/>
          <p:cNvSpPr/>
          <p:nvPr/>
        </p:nvSpPr>
        <p:spPr>
          <a:xfrm>
            <a:off x="2501403" y="977694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0" name="Larme 359"/>
          <p:cNvSpPr/>
          <p:nvPr/>
        </p:nvSpPr>
        <p:spPr>
          <a:xfrm>
            <a:off x="2685359" y="977694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Larme 360"/>
          <p:cNvSpPr/>
          <p:nvPr/>
        </p:nvSpPr>
        <p:spPr>
          <a:xfrm>
            <a:off x="2864598" y="977694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Larme 361"/>
          <p:cNvSpPr/>
          <p:nvPr/>
        </p:nvSpPr>
        <p:spPr>
          <a:xfrm>
            <a:off x="2321334" y="977694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Larme 362"/>
          <p:cNvSpPr/>
          <p:nvPr/>
        </p:nvSpPr>
        <p:spPr>
          <a:xfrm>
            <a:off x="3043837" y="977694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Larme 365"/>
          <p:cNvSpPr/>
          <p:nvPr/>
        </p:nvSpPr>
        <p:spPr>
          <a:xfrm>
            <a:off x="2501403" y="1001896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Larme 366"/>
          <p:cNvSpPr/>
          <p:nvPr/>
        </p:nvSpPr>
        <p:spPr>
          <a:xfrm>
            <a:off x="2685359" y="1001896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Larme 367"/>
          <p:cNvSpPr/>
          <p:nvPr/>
        </p:nvSpPr>
        <p:spPr>
          <a:xfrm>
            <a:off x="2864598" y="1001896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Larme 368"/>
          <p:cNvSpPr/>
          <p:nvPr/>
        </p:nvSpPr>
        <p:spPr>
          <a:xfrm>
            <a:off x="2321334" y="1001896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Larme 369"/>
          <p:cNvSpPr/>
          <p:nvPr/>
        </p:nvSpPr>
        <p:spPr>
          <a:xfrm>
            <a:off x="3043837" y="1001896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Larme 370"/>
          <p:cNvSpPr/>
          <p:nvPr/>
        </p:nvSpPr>
        <p:spPr>
          <a:xfrm>
            <a:off x="3232510" y="10018969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Larme 371"/>
          <p:cNvSpPr/>
          <p:nvPr/>
        </p:nvSpPr>
        <p:spPr>
          <a:xfrm>
            <a:off x="3411749" y="10018969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Larme 372"/>
          <p:cNvSpPr/>
          <p:nvPr/>
        </p:nvSpPr>
        <p:spPr>
          <a:xfrm>
            <a:off x="2501403" y="10277470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4" name="Larme 373"/>
          <p:cNvSpPr/>
          <p:nvPr/>
        </p:nvSpPr>
        <p:spPr>
          <a:xfrm>
            <a:off x="2685359" y="10277470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Larme 374"/>
          <p:cNvSpPr/>
          <p:nvPr/>
        </p:nvSpPr>
        <p:spPr>
          <a:xfrm>
            <a:off x="2864598" y="10277470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Larme 375"/>
          <p:cNvSpPr/>
          <p:nvPr/>
        </p:nvSpPr>
        <p:spPr>
          <a:xfrm>
            <a:off x="2321334" y="10277470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Larme 379"/>
          <p:cNvSpPr/>
          <p:nvPr/>
        </p:nvSpPr>
        <p:spPr>
          <a:xfrm>
            <a:off x="5952929" y="954155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1" name="Larme 380"/>
          <p:cNvSpPr/>
          <p:nvPr/>
        </p:nvSpPr>
        <p:spPr>
          <a:xfrm>
            <a:off x="6136885" y="954155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Larme 381"/>
          <p:cNvSpPr/>
          <p:nvPr/>
        </p:nvSpPr>
        <p:spPr>
          <a:xfrm>
            <a:off x="6316124" y="954155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Larme 382"/>
          <p:cNvSpPr/>
          <p:nvPr/>
        </p:nvSpPr>
        <p:spPr>
          <a:xfrm>
            <a:off x="5772860" y="954155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4" name="Larme 383"/>
          <p:cNvSpPr/>
          <p:nvPr/>
        </p:nvSpPr>
        <p:spPr>
          <a:xfrm>
            <a:off x="6495363" y="954155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Larme 384"/>
          <p:cNvSpPr/>
          <p:nvPr/>
        </p:nvSpPr>
        <p:spPr>
          <a:xfrm>
            <a:off x="6684036" y="9541555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Larme 385"/>
          <p:cNvSpPr/>
          <p:nvPr/>
        </p:nvSpPr>
        <p:spPr>
          <a:xfrm>
            <a:off x="5952929" y="979654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7" name="Larme 386"/>
          <p:cNvSpPr/>
          <p:nvPr/>
        </p:nvSpPr>
        <p:spPr>
          <a:xfrm>
            <a:off x="6136885" y="979654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8" name="Larme 387"/>
          <p:cNvSpPr/>
          <p:nvPr/>
        </p:nvSpPr>
        <p:spPr>
          <a:xfrm>
            <a:off x="6316124" y="979654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9" name="Larme 388"/>
          <p:cNvSpPr/>
          <p:nvPr/>
        </p:nvSpPr>
        <p:spPr>
          <a:xfrm>
            <a:off x="5772860" y="979654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0" name="Larme 389"/>
          <p:cNvSpPr/>
          <p:nvPr/>
        </p:nvSpPr>
        <p:spPr>
          <a:xfrm>
            <a:off x="6495363" y="979654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1" name="Larme 390"/>
          <p:cNvSpPr/>
          <p:nvPr/>
        </p:nvSpPr>
        <p:spPr>
          <a:xfrm>
            <a:off x="5952929" y="10038573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2" name="Larme 391"/>
          <p:cNvSpPr/>
          <p:nvPr/>
        </p:nvSpPr>
        <p:spPr>
          <a:xfrm>
            <a:off x="6136885" y="10038573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3" name="Larme 392"/>
          <p:cNvSpPr/>
          <p:nvPr/>
        </p:nvSpPr>
        <p:spPr>
          <a:xfrm>
            <a:off x="6316124" y="10038573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Larme 393"/>
          <p:cNvSpPr/>
          <p:nvPr/>
        </p:nvSpPr>
        <p:spPr>
          <a:xfrm>
            <a:off x="5772860" y="10038573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5" name="Larme 394"/>
          <p:cNvSpPr/>
          <p:nvPr/>
        </p:nvSpPr>
        <p:spPr>
          <a:xfrm>
            <a:off x="6495363" y="10038573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6" name="Larme 395"/>
          <p:cNvSpPr/>
          <p:nvPr/>
        </p:nvSpPr>
        <p:spPr>
          <a:xfrm>
            <a:off x="6684036" y="10038573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7" name="Larme 396"/>
          <p:cNvSpPr/>
          <p:nvPr/>
        </p:nvSpPr>
        <p:spPr>
          <a:xfrm>
            <a:off x="6863275" y="10038573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8" name="Larme 397"/>
          <p:cNvSpPr/>
          <p:nvPr/>
        </p:nvSpPr>
        <p:spPr>
          <a:xfrm>
            <a:off x="5952929" y="10297074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Larme 398"/>
          <p:cNvSpPr/>
          <p:nvPr/>
        </p:nvSpPr>
        <p:spPr>
          <a:xfrm>
            <a:off x="6136885" y="10297074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0" name="Larme 399"/>
          <p:cNvSpPr/>
          <p:nvPr/>
        </p:nvSpPr>
        <p:spPr>
          <a:xfrm>
            <a:off x="6316124" y="10297074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1" name="Larme 400"/>
          <p:cNvSpPr/>
          <p:nvPr/>
        </p:nvSpPr>
        <p:spPr>
          <a:xfrm>
            <a:off x="5772860" y="10297074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5330"/>
          <a:stretch/>
        </p:blipFill>
        <p:spPr>
          <a:xfrm>
            <a:off x="235964" y="343354"/>
            <a:ext cx="1661134" cy="1691497"/>
          </a:xfrm>
          <a:prstGeom prst="teardrop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420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2017-01-23T13:13:08Z</dcterms:created>
  <dcterms:modified xsi:type="dcterms:W3CDTF">2019-01-24T10:09:48Z</dcterms:modified>
</cp:coreProperties>
</file>