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72C4"/>
    <a:srgbClr val="556D7E"/>
    <a:srgbClr val="6E90A8"/>
    <a:srgbClr val="617D92"/>
    <a:srgbClr val="E7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20"/>
    <p:restoredTop sz="94595"/>
  </p:normalViewPr>
  <p:slideViewPr>
    <p:cSldViewPr snapToGrid="0" snapToObjects="1">
      <p:cViewPr>
        <p:scale>
          <a:sx n="87" d="100"/>
          <a:sy n="87" d="100"/>
        </p:scale>
        <p:origin x="1698" y="-25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EB8C3-0F63-0340-A484-45C0D9ECCFE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922F7-25A0-3E49-8938-5ED6C51EE3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26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981" y="3414492"/>
            <a:ext cx="2763919" cy="3597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ZoneTexte 9"/>
          <p:cNvSpPr txBox="1"/>
          <p:nvPr/>
        </p:nvSpPr>
        <p:spPr>
          <a:xfrm>
            <a:off x="3237911" y="1825944"/>
            <a:ext cx="396025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b="1" dirty="0" smtClean="0"/>
              <a:t>2012 – </a:t>
            </a:r>
            <a:r>
              <a:rPr lang="fr-FR" sz="1100" b="1" dirty="0" err="1"/>
              <a:t>Grad</a:t>
            </a:r>
            <a:r>
              <a:rPr lang="fr-FR" sz="1100" b="1" dirty="0"/>
              <a:t> – </a:t>
            </a:r>
            <a:r>
              <a:rPr lang="fr-FR" sz="1100" b="1" dirty="0" err="1"/>
              <a:t>Universität</a:t>
            </a:r>
            <a:r>
              <a:rPr lang="fr-FR" sz="1100" b="1" dirty="0"/>
              <a:t>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endParaRPr lang="fr-FR" sz="1100" dirty="0" smtClean="0"/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fr-FR" sz="1100" b="1" dirty="0"/>
              <a:t>2012 – </a:t>
            </a:r>
            <a:r>
              <a:rPr lang="fr-FR" sz="1100" b="1" dirty="0" err="1"/>
              <a:t>Grad</a:t>
            </a:r>
            <a:r>
              <a:rPr lang="fr-FR" sz="1100" b="1" dirty="0"/>
              <a:t> – </a:t>
            </a:r>
            <a:r>
              <a:rPr lang="fr-FR" sz="1100" b="1" dirty="0" err="1"/>
              <a:t>Universität</a:t>
            </a:r>
            <a:r>
              <a:rPr lang="fr-FR" sz="1100" b="1" dirty="0"/>
              <a:t> </a:t>
            </a:r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</a:p>
        </p:txBody>
      </p:sp>
      <p:sp>
        <p:nvSpPr>
          <p:cNvPr id="79" name="ZoneTexte 78"/>
          <p:cNvSpPr txBox="1"/>
          <p:nvPr/>
        </p:nvSpPr>
        <p:spPr>
          <a:xfrm>
            <a:off x="3237911" y="1284067"/>
            <a:ext cx="16313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AUSBILDUNG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sp>
        <p:nvSpPr>
          <p:cNvPr id="80" name="ZoneTexte 9"/>
          <p:cNvSpPr txBox="1"/>
          <p:nvPr/>
        </p:nvSpPr>
        <p:spPr>
          <a:xfrm>
            <a:off x="3237911" y="3829336"/>
            <a:ext cx="39602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en-US" sz="1100" b="1" dirty="0"/>
              <a:t>│ </a:t>
            </a:r>
            <a:r>
              <a:rPr lang="en-US" sz="1100" b="1" dirty="0" err="1"/>
              <a:t>Berufsbezeichnung</a:t>
            </a:r>
            <a:r>
              <a:rPr lang="en-US" sz="1100" b="1" dirty="0"/>
              <a:t> – </a:t>
            </a:r>
            <a:r>
              <a:rPr lang="en-US" sz="1100" b="1" dirty="0" err="1"/>
              <a:t>Unternehmen</a:t>
            </a:r>
            <a:r>
              <a:rPr lang="en-US" sz="1100" b="1" dirty="0"/>
              <a:t> – </a:t>
            </a:r>
            <a:r>
              <a:rPr lang="en-US" sz="1100" b="1" dirty="0" err="1"/>
              <a:t>Stadt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fr-FR" sz="1100" dirty="0" smtClean="0"/>
              <a:t/>
            </a:r>
            <a:br>
              <a:rPr lang="fr-FR" sz="1100" dirty="0" smtClean="0"/>
            </a:br>
            <a:r>
              <a:rPr lang="en-US" sz="1100" b="1" dirty="0"/>
              <a:t>2010 - 2015 </a:t>
            </a:r>
            <a:r>
              <a:rPr lang="en-US" sz="1100" b="1" dirty="0"/>
              <a:t>│ </a:t>
            </a:r>
            <a:r>
              <a:rPr lang="en-US" sz="1100" b="1" dirty="0" err="1"/>
              <a:t>Berufsbezeichnung</a:t>
            </a:r>
            <a:r>
              <a:rPr lang="en-US" sz="1100" b="1" dirty="0"/>
              <a:t> – </a:t>
            </a:r>
            <a:r>
              <a:rPr lang="en-US" sz="1100" b="1" dirty="0" err="1"/>
              <a:t>Unternehmen</a:t>
            </a:r>
            <a:r>
              <a:rPr lang="en-US" sz="1100" b="1" dirty="0"/>
              <a:t> – </a:t>
            </a:r>
            <a:r>
              <a:rPr lang="en-US" sz="1100" b="1" dirty="0" err="1"/>
              <a:t>Stadt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endParaRPr lang="fr-FR" sz="1100" b="1" dirty="0" smtClean="0"/>
          </a:p>
          <a:p>
            <a:pPr defTabSz="685800">
              <a:defRPr/>
            </a:pPr>
            <a:r>
              <a:rPr lang="en-US" sz="1100" b="1" dirty="0"/>
              <a:t>2010 - 2015 </a:t>
            </a:r>
            <a:r>
              <a:rPr lang="en-US" sz="1100" b="1" dirty="0"/>
              <a:t>│ </a:t>
            </a:r>
            <a:r>
              <a:rPr lang="en-US" sz="1100" b="1" dirty="0" err="1"/>
              <a:t>Berufsbezeichnung</a:t>
            </a:r>
            <a:r>
              <a:rPr lang="en-US" sz="1100" b="1" dirty="0"/>
              <a:t> – </a:t>
            </a:r>
            <a:r>
              <a:rPr lang="en-US" sz="1100" b="1" dirty="0" err="1"/>
              <a:t>Unternehmen</a:t>
            </a:r>
            <a:r>
              <a:rPr lang="en-US" sz="1100" b="1" dirty="0"/>
              <a:t> – </a:t>
            </a:r>
            <a:r>
              <a:rPr lang="en-US" sz="1100" b="1" dirty="0" err="1"/>
              <a:t>Stadt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 smtClean="0"/>
              <a:t/>
            </a:r>
            <a:br>
              <a:rPr lang="fr-FR" sz="1100" b="1" dirty="0" smtClean="0"/>
            </a:br>
            <a:r>
              <a:rPr lang="en-US" sz="1100" b="1" dirty="0"/>
              <a:t>2010 - 2015 </a:t>
            </a:r>
            <a:r>
              <a:rPr lang="en-US" sz="1100" b="1" dirty="0"/>
              <a:t>│ </a:t>
            </a:r>
            <a:r>
              <a:rPr lang="en-US" sz="1100" b="1" dirty="0" err="1"/>
              <a:t>Berufsbezeichnung</a:t>
            </a:r>
            <a:r>
              <a:rPr lang="en-US" sz="1100" b="1" dirty="0"/>
              <a:t> – </a:t>
            </a:r>
            <a:r>
              <a:rPr lang="en-US" sz="1100" b="1" dirty="0" err="1"/>
              <a:t>Unternehmen</a:t>
            </a:r>
            <a:r>
              <a:rPr lang="en-US" sz="1100" b="1" dirty="0"/>
              <a:t> – </a:t>
            </a:r>
            <a:r>
              <a:rPr lang="en-US" sz="1100" b="1" dirty="0" err="1"/>
              <a:t>Stadt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 smtClean="0"/>
              <a:t>.</a:t>
            </a:r>
          </a:p>
          <a:p>
            <a:pPr defTabSz="685800">
              <a:defRPr/>
            </a:pPr>
            <a:r>
              <a:rPr lang="fr-FR" sz="1100" b="1" dirty="0"/>
              <a:t/>
            </a:r>
            <a:br>
              <a:rPr lang="fr-FR" sz="1100" b="1" dirty="0"/>
            </a:br>
            <a:r>
              <a:rPr lang="en-US" sz="1100" b="1" dirty="0"/>
              <a:t>2010 - 2015 </a:t>
            </a:r>
            <a:r>
              <a:rPr lang="en-US" sz="1100" b="1" dirty="0"/>
              <a:t>│ </a:t>
            </a:r>
            <a:r>
              <a:rPr lang="en-US" sz="1100" b="1" dirty="0" err="1"/>
              <a:t>Berufsbezeichnung</a:t>
            </a:r>
            <a:r>
              <a:rPr lang="en-US" sz="1100" b="1" dirty="0"/>
              <a:t> – </a:t>
            </a:r>
            <a:r>
              <a:rPr lang="en-US" sz="1100" b="1" dirty="0" err="1"/>
              <a:t>Unternehmen</a:t>
            </a:r>
            <a:r>
              <a:rPr lang="en-US" sz="1100" b="1" dirty="0"/>
              <a:t> – </a:t>
            </a:r>
            <a:r>
              <a:rPr lang="en-US" sz="1100" b="1" dirty="0" err="1"/>
              <a:t>Stadt</a:t>
            </a:r>
            <a:endParaRPr lang="en-US" sz="1100" b="1" dirty="0"/>
          </a:p>
          <a:p>
            <a:pPr defTabSz="685800">
              <a:defRPr/>
            </a:pPr>
            <a:r>
              <a:rPr lang="fr-FR" sz="1100" dirty="0" err="1" smtClean="0"/>
              <a:t>Lorem</a:t>
            </a:r>
            <a:r>
              <a:rPr lang="fr-FR" sz="1100" dirty="0" smtClean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3237911" y="3314824"/>
            <a:ext cx="26448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>
                <a:ea typeface="Times New Roman" charset="0"/>
                <a:cs typeface="Times New Roman" charset="0"/>
              </a:rPr>
              <a:t>BERUFSERFAHRUNGEN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>
            <a:off x="3334045" y="1684177"/>
            <a:ext cx="4025351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3334045" y="3714934"/>
            <a:ext cx="4067958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139446" y="1826060"/>
            <a:ext cx="2870454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 err="1"/>
              <a:t>Lorem</a:t>
            </a:r>
            <a:r>
              <a:rPr lang="fr-FR" sz="1100" dirty="0"/>
              <a:t>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</a:t>
            </a:r>
            <a:r>
              <a:rPr lang="fr-FR" sz="1100" dirty="0" err="1"/>
              <a:t>Interdum</a:t>
            </a:r>
            <a:r>
              <a:rPr lang="fr-FR" sz="1100" dirty="0"/>
              <a:t>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8" name="ZoneTexte 87"/>
          <p:cNvSpPr txBox="1"/>
          <p:nvPr/>
        </p:nvSpPr>
        <p:spPr>
          <a:xfrm>
            <a:off x="139446" y="1284067"/>
            <a:ext cx="14494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>
                <a:ea typeface="Times New Roman" charset="0"/>
                <a:cs typeface="Times New Roman" charset="0"/>
              </a:rPr>
              <a:t>ÜBER MICH 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cxnSp>
        <p:nvCxnSpPr>
          <p:cNvPr id="89" name="Connecteur droit 88"/>
          <p:cNvCxnSpPr/>
          <p:nvPr/>
        </p:nvCxnSpPr>
        <p:spPr>
          <a:xfrm>
            <a:off x="245981" y="1684177"/>
            <a:ext cx="2763919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562328" y="5821961"/>
            <a:ext cx="2177507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Telefon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000 111 333</a:t>
            </a:r>
          </a:p>
          <a:p>
            <a:pPr algn="ctr"/>
            <a:r>
              <a:rPr lang="fr-FR" sz="1100" dirty="0" err="1" smtClean="0">
                <a:ea typeface="Times New Roman" charset="0"/>
                <a:cs typeface="Times New Roman" charset="0"/>
              </a:rPr>
              <a:t>Mobiltelefon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000 222 444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Email: name@mail.com  </a:t>
            </a:r>
            <a:endParaRPr lang="fr-FR" sz="1100" dirty="0">
              <a:ea typeface="Times New Roman" charset="0"/>
              <a:cs typeface="Times New Roman" charset="0"/>
            </a:endParaRP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Adresse: </a:t>
            </a:r>
            <a:r>
              <a:rPr lang="fr-FR" sz="1100" dirty="0" smtClean="0">
                <a:ea typeface="Times New Roman" charset="0"/>
                <a:cs typeface="Times New Roman" charset="0"/>
              </a:rPr>
              <a:t>12 Street Name </a:t>
            </a:r>
          </a:p>
          <a:p>
            <a:pPr algn="ctr"/>
            <a:r>
              <a:rPr lang="fr-FR" sz="1100" dirty="0" smtClean="0">
                <a:ea typeface="Times New Roman" charset="0"/>
                <a:cs typeface="Times New Roman" charset="0"/>
              </a:rPr>
              <a:t>Berlin</a:t>
            </a:r>
            <a:endParaRPr lang="fr-FR" sz="1100" dirty="0">
              <a:ea typeface="Times New Roman" charset="0"/>
              <a:cs typeface="Times New Roman" charset="0"/>
            </a:endParaRPr>
          </a:p>
        </p:txBody>
      </p:sp>
      <p:cxnSp>
        <p:nvCxnSpPr>
          <p:cNvPr id="95" name="Connecteur droit 94"/>
          <p:cNvCxnSpPr/>
          <p:nvPr/>
        </p:nvCxnSpPr>
        <p:spPr>
          <a:xfrm>
            <a:off x="139446" y="991626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 96"/>
          <p:cNvCxnSpPr/>
          <p:nvPr/>
        </p:nvCxnSpPr>
        <p:spPr>
          <a:xfrm>
            <a:off x="147242" y="299075"/>
            <a:ext cx="7250446" cy="0"/>
          </a:xfrm>
          <a:prstGeom prst="line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ZoneTexte 97"/>
          <p:cNvSpPr txBox="1"/>
          <p:nvPr/>
        </p:nvSpPr>
        <p:spPr>
          <a:xfrm>
            <a:off x="2079760" y="357002"/>
            <a:ext cx="32761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ea typeface="Times New Roman" charset="0"/>
                <a:cs typeface="Times New Roman" charset="0"/>
              </a:rPr>
              <a:t>Vincent </a:t>
            </a:r>
            <a:r>
              <a:rPr lang="fr-FR" sz="3200" dirty="0" smtClean="0">
                <a:solidFill>
                  <a:schemeClr val="accent6">
                    <a:lumMod val="75000"/>
                  </a:schemeClr>
                </a:solidFill>
                <a:ea typeface="Times New Roman" charset="0"/>
                <a:cs typeface="Times New Roman" charset="0"/>
              </a:rPr>
              <a:t>LEVALLOIS</a:t>
            </a:r>
            <a:endParaRPr lang="fr-FR" sz="3200" dirty="0">
              <a:solidFill>
                <a:schemeClr val="accent6">
                  <a:lumMod val="75000"/>
                </a:schemeClr>
              </a:solidFill>
              <a:ea typeface="Times New Roman" charset="0"/>
              <a:cs typeface="Times New Roman" charset="0"/>
            </a:endParaRPr>
          </a:p>
        </p:txBody>
      </p:sp>
      <p:graphicFrame>
        <p:nvGraphicFramePr>
          <p:cNvPr id="118" name="Tableau 1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55309"/>
              </p:ext>
            </p:extLst>
          </p:nvPr>
        </p:nvGraphicFramePr>
        <p:xfrm>
          <a:off x="266141" y="8938929"/>
          <a:ext cx="2743759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75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Persönlichkeit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Führung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Kreativ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Organisiert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Ernst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40" name="ZoneTexte 139"/>
          <p:cNvSpPr txBox="1"/>
          <p:nvPr/>
        </p:nvSpPr>
        <p:spPr>
          <a:xfrm>
            <a:off x="377387" y="3606830"/>
            <a:ext cx="25714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a typeface="Times New Roman" charset="0"/>
                <a:cs typeface="Times New Roman" charset="0"/>
              </a:rPr>
              <a:t>BERUFSBEZEICHNUNG</a:t>
            </a:r>
            <a:endParaRPr lang="fr-FR" sz="20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160" name="Tableau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752399"/>
              </p:ext>
            </p:extLst>
          </p:nvPr>
        </p:nvGraphicFramePr>
        <p:xfrm>
          <a:off x="3334045" y="8938929"/>
          <a:ext cx="3749661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49661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Fähigkeiten</a:t>
                      </a:r>
                      <a:r>
                        <a:rPr lang="fr-FR" sz="1800" kern="1200" dirty="0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 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</a:t>
                      </a:r>
                      <a:r>
                        <a:rPr lang="fr-FR" sz="1100" kern="1200" baseline="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graphicFrame>
        <p:nvGraphicFramePr>
          <p:cNvPr id="161" name="Tableau 1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135568"/>
              </p:ext>
            </p:extLst>
          </p:nvPr>
        </p:nvGraphicFramePr>
        <p:xfrm>
          <a:off x="245980" y="7256046"/>
          <a:ext cx="2763920" cy="1402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3920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800" kern="1200" dirty="0" err="1" smtClean="0">
                          <a:solidFill>
                            <a:schemeClr val="bg1"/>
                          </a:solidFill>
                          <a:latin typeface="+mn-lt"/>
                          <a:ea typeface="Times" charset="0"/>
                          <a:cs typeface="Times" charset="0"/>
                        </a:rPr>
                        <a:t>Sprachen</a:t>
                      </a:r>
                      <a:endParaRPr lang="fr-FR" sz="1800" kern="1200" dirty="0" smtClean="0">
                        <a:solidFill>
                          <a:schemeClr val="bg1"/>
                        </a:solidFill>
                        <a:latin typeface="+mn-lt"/>
                        <a:ea typeface="Times" charset="0"/>
                        <a:cs typeface="Times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Englisch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Französisch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Spanisch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Italienisch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244" name="Rectangle 243"/>
          <p:cNvSpPr/>
          <p:nvPr/>
        </p:nvSpPr>
        <p:spPr>
          <a:xfrm>
            <a:off x="2015312" y="768711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Rectangle 244"/>
          <p:cNvSpPr/>
          <p:nvPr/>
        </p:nvSpPr>
        <p:spPr>
          <a:xfrm>
            <a:off x="2223319" y="768764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Rectangle 245"/>
          <p:cNvSpPr/>
          <p:nvPr/>
        </p:nvSpPr>
        <p:spPr>
          <a:xfrm>
            <a:off x="2431326" y="768737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Rectangle 246"/>
          <p:cNvSpPr/>
          <p:nvPr/>
        </p:nvSpPr>
        <p:spPr>
          <a:xfrm>
            <a:off x="2639333" y="768791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Rectangle 247"/>
          <p:cNvSpPr/>
          <p:nvPr/>
        </p:nvSpPr>
        <p:spPr>
          <a:xfrm>
            <a:off x="2847340" y="768711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Rectangle 248"/>
          <p:cNvSpPr/>
          <p:nvPr/>
        </p:nvSpPr>
        <p:spPr>
          <a:xfrm>
            <a:off x="1809802" y="76890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Rectangle 249"/>
          <p:cNvSpPr/>
          <p:nvPr/>
        </p:nvSpPr>
        <p:spPr>
          <a:xfrm>
            <a:off x="2015312" y="79429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Rectangle 250"/>
          <p:cNvSpPr/>
          <p:nvPr/>
        </p:nvSpPr>
        <p:spPr>
          <a:xfrm>
            <a:off x="2223319" y="794344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Rectangle 251"/>
          <p:cNvSpPr/>
          <p:nvPr/>
        </p:nvSpPr>
        <p:spPr>
          <a:xfrm>
            <a:off x="2431326" y="794317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Rectangle 252"/>
          <p:cNvSpPr/>
          <p:nvPr/>
        </p:nvSpPr>
        <p:spPr>
          <a:xfrm>
            <a:off x="2639333" y="794371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Rectangle 253"/>
          <p:cNvSpPr/>
          <p:nvPr/>
        </p:nvSpPr>
        <p:spPr>
          <a:xfrm>
            <a:off x="2847340" y="794291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Rectangle 254"/>
          <p:cNvSpPr/>
          <p:nvPr/>
        </p:nvSpPr>
        <p:spPr>
          <a:xfrm>
            <a:off x="1809802" y="794488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6" name="Rectangle 255"/>
          <p:cNvSpPr/>
          <p:nvPr/>
        </p:nvSpPr>
        <p:spPr>
          <a:xfrm>
            <a:off x="2015312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Rectangle 256"/>
          <p:cNvSpPr/>
          <p:nvPr/>
        </p:nvSpPr>
        <p:spPr>
          <a:xfrm>
            <a:off x="2223319" y="819293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Rectangle 257"/>
          <p:cNvSpPr/>
          <p:nvPr/>
        </p:nvSpPr>
        <p:spPr>
          <a:xfrm>
            <a:off x="2431326" y="819267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Rectangle 258"/>
          <p:cNvSpPr/>
          <p:nvPr/>
        </p:nvSpPr>
        <p:spPr>
          <a:xfrm>
            <a:off x="2639333" y="819320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Rectangle 259"/>
          <p:cNvSpPr/>
          <p:nvPr/>
        </p:nvSpPr>
        <p:spPr>
          <a:xfrm>
            <a:off x="2847340" y="81924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Rectangle 260"/>
          <p:cNvSpPr/>
          <p:nvPr/>
        </p:nvSpPr>
        <p:spPr>
          <a:xfrm>
            <a:off x="1809802" y="8194374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2" name="Rectangle 261"/>
          <p:cNvSpPr/>
          <p:nvPr/>
        </p:nvSpPr>
        <p:spPr>
          <a:xfrm>
            <a:off x="2015312" y="84391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Rectangle 262"/>
          <p:cNvSpPr/>
          <p:nvPr/>
        </p:nvSpPr>
        <p:spPr>
          <a:xfrm>
            <a:off x="2223319" y="843969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2431326" y="84394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5" name="Rectangle 264"/>
          <p:cNvSpPr/>
          <p:nvPr/>
        </p:nvSpPr>
        <p:spPr>
          <a:xfrm>
            <a:off x="2639333" y="843996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6" name="Rectangle 265"/>
          <p:cNvSpPr/>
          <p:nvPr/>
        </p:nvSpPr>
        <p:spPr>
          <a:xfrm>
            <a:off x="2847340" y="843915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7" name="Rectangle 266"/>
          <p:cNvSpPr/>
          <p:nvPr/>
        </p:nvSpPr>
        <p:spPr>
          <a:xfrm>
            <a:off x="1809802" y="844112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68" name="Rectangle 267"/>
          <p:cNvSpPr/>
          <p:nvPr/>
        </p:nvSpPr>
        <p:spPr>
          <a:xfrm>
            <a:off x="1998480" y="9409440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9" name="Rectangle 268"/>
          <p:cNvSpPr/>
          <p:nvPr/>
        </p:nvSpPr>
        <p:spPr>
          <a:xfrm>
            <a:off x="2206487" y="9409976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0" name="Rectangle 269"/>
          <p:cNvSpPr/>
          <p:nvPr/>
        </p:nvSpPr>
        <p:spPr>
          <a:xfrm>
            <a:off x="2414494" y="9409708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1" name="Rectangle 270"/>
          <p:cNvSpPr/>
          <p:nvPr/>
        </p:nvSpPr>
        <p:spPr>
          <a:xfrm>
            <a:off x="2622501" y="9410244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2" name="Rectangle 271"/>
          <p:cNvSpPr/>
          <p:nvPr/>
        </p:nvSpPr>
        <p:spPr>
          <a:xfrm>
            <a:off x="2830508" y="9409440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3" name="Rectangle 272"/>
          <p:cNvSpPr/>
          <p:nvPr/>
        </p:nvSpPr>
        <p:spPr>
          <a:xfrm>
            <a:off x="1792970" y="941141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4" name="Rectangle 273"/>
          <p:cNvSpPr/>
          <p:nvPr/>
        </p:nvSpPr>
        <p:spPr>
          <a:xfrm>
            <a:off x="1998480" y="966524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5" name="Rectangle 274"/>
          <p:cNvSpPr/>
          <p:nvPr/>
        </p:nvSpPr>
        <p:spPr>
          <a:xfrm>
            <a:off x="2206487" y="966577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6" name="Rectangle 275"/>
          <p:cNvSpPr/>
          <p:nvPr/>
        </p:nvSpPr>
        <p:spPr>
          <a:xfrm>
            <a:off x="2414494" y="966550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7" name="Rectangle 276"/>
          <p:cNvSpPr/>
          <p:nvPr/>
        </p:nvSpPr>
        <p:spPr>
          <a:xfrm>
            <a:off x="2622501" y="96660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8" name="Rectangle 277"/>
          <p:cNvSpPr/>
          <p:nvPr/>
        </p:nvSpPr>
        <p:spPr>
          <a:xfrm>
            <a:off x="2830508" y="966524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9" name="Rectangle 278"/>
          <p:cNvSpPr/>
          <p:nvPr/>
        </p:nvSpPr>
        <p:spPr>
          <a:xfrm>
            <a:off x="1792970" y="9667212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0" name="Rectangle 279"/>
          <p:cNvSpPr/>
          <p:nvPr/>
        </p:nvSpPr>
        <p:spPr>
          <a:xfrm>
            <a:off x="1998480" y="991473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1" name="Rectangle 280"/>
          <p:cNvSpPr/>
          <p:nvPr/>
        </p:nvSpPr>
        <p:spPr>
          <a:xfrm>
            <a:off x="2206487" y="991526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2" name="Rectangle 281"/>
          <p:cNvSpPr/>
          <p:nvPr/>
        </p:nvSpPr>
        <p:spPr>
          <a:xfrm>
            <a:off x="2414494" y="991500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3" name="Rectangle 282"/>
          <p:cNvSpPr/>
          <p:nvPr/>
        </p:nvSpPr>
        <p:spPr>
          <a:xfrm>
            <a:off x="2622501" y="9915537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4" name="Rectangle 283"/>
          <p:cNvSpPr/>
          <p:nvPr/>
        </p:nvSpPr>
        <p:spPr>
          <a:xfrm>
            <a:off x="2830508" y="9914733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5" name="Rectangle 284"/>
          <p:cNvSpPr/>
          <p:nvPr/>
        </p:nvSpPr>
        <p:spPr>
          <a:xfrm>
            <a:off x="1792970" y="991490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6" name="Rectangle 285"/>
          <p:cNvSpPr/>
          <p:nvPr/>
        </p:nvSpPr>
        <p:spPr>
          <a:xfrm>
            <a:off x="1998480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7" name="Rectangle 286"/>
          <p:cNvSpPr/>
          <p:nvPr/>
        </p:nvSpPr>
        <p:spPr>
          <a:xfrm>
            <a:off x="2206487" y="10162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8" name="Rectangle 287"/>
          <p:cNvSpPr/>
          <p:nvPr/>
        </p:nvSpPr>
        <p:spPr>
          <a:xfrm>
            <a:off x="2414494" y="10161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9" name="Rectangle 288"/>
          <p:cNvSpPr/>
          <p:nvPr/>
        </p:nvSpPr>
        <p:spPr>
          <a:xfrm>
            <a:off x="2622501" y="10162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0" name="Rectangle 289"/>
          <p:cNvSpPr/>
          <p:nvPr/>
        </p:nvSpPr>
        <p:spPr>
          <a:xfrm>
            <a:off x="2830508" y="1016148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1" name="Rectangle 290"/>
          <p:cNvSpPr/>
          <p:nvPr/>
        </p:nvSpPr>
        <p:spPr>
          <a:xfrm>
            <a:off x="1792970" y="101616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2" name="Rectangle 291"/>
          <p:cNvSpPr/>
          <p:nvPr/>
        </p:nvSpPr>
        <p:spPr>
          <a:xfrm>
            <a:off x="6089118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3" name="Rectangle 292"/>
          <p:cNvSpPr/>
          <p:nvPr/>
        </p:nvSpPr>
        <p:spPr>
          <a:xfrm>
            <a:off x="6297125" y="938698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4" name="Rectangle 293"/>
          <p:cNvSpPr/>
          <p:nvPr/>
        </p:nvSpPr>
        <p:spPr>
          <a:xfrm>
            <a:off x="6505132" y="93867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5" name="Rectangle 294"/>
          <p:cNvSpPr/>
          <p:nvPr/>
        </p:nvSpPr>
        <p:spPr>
          <a:xfrm>
            <a:off x="6713139" y="938724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6" name="Rectangle 295"/>
          <p:cNvSpPr/>
          <p:nvPr/>
        </p:nvSpPr>
        <p:spPr>
          <a:xfrm>
            <a:off x="6921146" y="938644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7" name="Rectangle 296"/>
          <p:cNvSpPr/>
          <p:nvPr/>
        </p:nvSpPr>
        <p:spPr>
          <a:xfrm>
            <a:off x="5883608" y="93866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8" name="Rectangle 297"/>
          <p:cNvSpPr/>
          <p:nvPr/>
        </p:nvSpPr>
        <p:spPr>
          <a:xfrm>
            <a:off x="5674917" y="938644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9" name="Rectangle 298"/>
          <p:cNvSpPr/>
          <p:nvPr/>
        </p:nvSpPr>
        <p:spPr>
          <a:xfrm>
            <a:off x="5465097" y="938661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0" name="Rectangle 299"/>
          <p:cNvSpPr/>
          <p:nvPr/>
        </p:nvSpPr>
        <p:spPr>
          <a:xfrm>
            <a:off x="6086566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1" name="Rectangle 300"/>
          <p:cNvSpPr/>
          <p:nvPr/>
        </p:nvSpPr>
        <p:spPr>
          <a:xfrm>
            <a:off x="6294573" y="9612457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2" name="Rectangle 301"/>
          <p:cNvSpPr/>
          <p:nvPr/>
        </p:nvSpPr>
        <p:spPr>
          <a:xfrm>
            <a:off x="6502580" y="9612189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3" name="Rectangle 302"/>
          <p:cNvSpPr/>
          <p:nvPr/>
        </p:nvSpPr>
        <p:spPr>
          <a:xfrm>
            <a:off x="6710587" y="961272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4" name="Rectangle 303"/>
          <p:cNvSpPr/>
          <p:nvPr/>
        </p:nvSpPr>
        <p:spPr>
          <a:xfrm>
            <a:off x="6918594" y="9611921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5" name="Rectangle 304"/>
          <p:cNvSpPr/>
          <p:nvPr/>
        </p:nvSpPr>
        <p:spPr>
          <a:xfrm>
            <a:off x="5881056" y="96120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6" name="Rectangle 305"/>
          <p:cNvSpPr/>
          <p:nvPr/>
        </p:nvSpPr>
        <p:spPr>
          <a:xfrm>
            <a:off x="5672365" y="961192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7" name="Rectangle 306"/>
          <p:cNvSpPr/>
          <p:nvPr/>
        </p:nvSpPr>
        <p:spPr>
          <a:xfrm>
            <a:off x="5462545" y="961208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8" name="Rectangle 307"/>
          <p:cNvSpPr/>
          <p:nvPr/>
        </p:nvSpPr>
        <p:spPr>
          <a:xfrm>
            <a:off x="6086566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9" name="Rectangle 308"/>
          <p:cNvSpPr/>
          <p:nvPr/>
        </p:nvSpPr>
        <p:spPr>
          <a:xfrm>
            <a:off x="6294573" y="986329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0" name="Rectangle 309"/>
          <p:cNvSpPr/>
          <p:nvPr/>
        </p:nvSpPr>
        <p:spPr>
          <a:xfrm>
            <a:off x="6502580" y="98630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1" name="Rectangle 310"/>
          <p:cNvSpPr/>
          <p:nvPr/>
        </p:nvSpPr>
        <p:spPr>
          <a:xfrm>
            <a:off x="6710587" y="986355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2" name="Rectangle 311"/>
          <p:cNvSpPr/>
          <p:nvPr/>
        </p:nvSpPr>
        <p:spPr>
          <a:xfrm>
            <a:off x="6918594" y="9862755"/>
            <a:ext cx="162560" cy="152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3" name="Rectangle 312"/>
          <p:cNvSpPr/>
          <p:nvPr/>
        </p:nvSpPr>
        <p:spPr>
          <a:xfrm>
            <a:off x="5881056" y="986292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4" name="Rectangle 313"/>
          <p:cNvSpPr/>
          <p:nvPr/>
        </p:nvSpPr>
        <p:spPr>
          <a:xfrm>
            <a:off x="5672365" y="986275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5" name="Rectangle 314"/>
          <p:cNvSpPr/>
          <p:nvPr/>
        </p:nvSpPr>
        <p:spPr>
          <a:xfrm>
            <a:off x="5462545" y="986292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6" name="Rectangle 315"/>
          <p:cNvSpPr/>
          <p:nvPr/>
        </p:nvSpPr>
        <p:spPr>
          <a:xfrm>
            <a:off x="6086566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7" name="Rectangle 316"/>
          <p:cNvSpPr/>
          <p:nvPr/>
        </p:nvSpPr>
        <p:spPr>
          <a:xfrm>
            <a:off x="6294573" y="10116651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8" name="Rectangle 317"/>
          <p:cNvSpPr/>
          <p:nvPr/>
        </p:nvSpPr>
        <p:spPr>
          <a:xfrm>
            <a:off x="6502580" y="101163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9" name="Rectangle 318"/>
          <p:cNvSpPr/>
          <p:nvPr/>
        </p:nvSpPr>
        <p:spPr>
          <a:xfrm>
            <a:off x="6710587" y="10116919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0" name="Rectangle 319"/>
          <p:cNvSpPr/>
          <p:nvPr/>
        </p:nvSpPr>
        <p:spPr>
          <a:xfrm>
            <a:off x="6918594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1" name="Rectangle 320"/>
          <p:cNvSpPr/>
          <p:nvPr/>
        </p:nvSpPr>
        <p:spPr>
          <a:xfrm>
            <a:off x="5881056" y="1011628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2" name="Rectangle 321"/>
          <p:cNvSpPr/>
          <p:nvPr/>
        </p:nvSpPr>
        <p:spPr>
          <a:xfrm>
            <a:off x="5672365" y="10116115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3" name="Rectangle 322"/>
          <p:cNvSpPr/>
          <p:nvPr/>
        </p:nvSpPr>
        <p:spPr>
          <a:xfrm>
            <a:off x="5462545" y="10116283"/>
            <a:ext cx="162560" cy="152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870521" y="4142574"/>
            <a:ext cx="1561119" cy="1565278"/>
          </a:xfrm>
          <a:prstGeom prst="ellipse">
            <a:avLst/>
          </a:prstGeom>
          <a:ln w="571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40530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167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52</cp:revision>
  <dcterms:created xsi:type="dcterms:W3CDTF">2017-01-23T13:13:08Z</dcterms:created>
  <dcterms:modified xsi:type="dcterms:W3CDTF">2019-01-24T09:57:45Z</dcterms:modified>
</cp:coreProperties>
</file>