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78" d="100"/>
          <a:sy n="78" d="100"/>
        </p:scale>
        <p:origin x="1920" y="-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9"/>
          <p:cNvSpPr txBox="1"/>
          <p:nvPr/>
        </p:nvSpPr>
        <p:spPr>
          <a:xfrm>
            <a:off x="139231" y="179173"/>
            <a:ext cx="527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M</a:t>
            </a:r>
            <a:r>
              <a:rPr lang="fr-F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uchel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400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upont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9231" y="874005"/>
            <a:ext cx="2221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ea typeface="Times New Roman" charset="0"/>
                <a:cs typeface="Times New Roman" charset="0"/>
              </a:rPr>
              <a:t>Berufsbezeichnung</a:t>
            </a:r>
            <a:r>
              <a:rPr lang="fr-FR" sz="2000" dirty="0">
                <a:ea typeface="Times New Roman" charset="0"/>
                <a:cs typeface="Times New Roman" charset="0"/>
              </a:rPr>
              <a:t>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139231" y="1287169"/>
            <a:ext cx="6918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Telefon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000 111 333 - Email: name@mail.com  -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Adresse: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12 Street Name,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Berlin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230" y="1674225"/>
            <a:ext cx="71759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39230" y="2671763"/>
            <a:ext cx="71759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207338"/>
              </p:ext>
            </p:extLst>
          </p:nvPr>
        </p:nvGraphicFramePr>
        <p:xfrm>
          <a:off x="139229" y="2838305"/>
          <a:ext cx="7175971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62"/>
                <a:gridCol w="1382873"/>
                <a:gridCol w="4877236"/>
              </a:tblGrid>
              <a:tr h="370840">
                <a:tc rowSpan="6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BERUFSERFAHRUNGEN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/>
                        <a:t>2010-2015</a:t>
                      </a:r>
                      <a:endParaRPr lang="fr-FR" sz="1200" b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Unternehmen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Stadt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2010-2015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Unternehmen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Stadt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2010-2015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Unternehmen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Stadt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6" name="Connecteur droit 75"/>
          <p:cNvCxnSpPr/>
          <p:nvPr/>
        </p:nvCxnSpPr>
        <p:spPr>
          <a:xfrm>
            <a:off x="139230" y="6419704"/>
            <a:ext cx="71759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79811"/>
              </p:ext>
            </p:extLst>
          </p:nvPr>
        </p:nvGraphicFramePr>
        <p:xfrm>
          <a:off x="139229" y="6586246"/>
          <a:ext cx="717597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62"/>
                <a:gridCol w="1382873"/>
                <a:gridCol w="4877236"/>
              </a:tblGrid>
              <a:tr h="370840"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AUSBILDUNG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/>
                        <a:t>2005</a:t>
                      </a:r>
                      <a:endParaRPr lang="fr-FR" sz="1200" b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Grad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2004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Grad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Universität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au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87250"/>
              </p:ext>
            </p:extLst>
          </p:nvPr>
        </p:nvGraphicFramePr>
        <p:xfrm>
          <a:off x="160419" y="8408867"/>
          <a:ext cx="363654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654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Fähigkeiten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84080"/>
              </p:ext>
            </p:extLst>
          </p:nvPr>
        </p:nvGraphicFramePr>
        <p:xfrm>
          <a:off x="3949187" y="8408867"/>
          <a:ext cx="336601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Persönlichkeit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5709367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5922864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6136361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6349858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6565866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6779363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6986006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7173423" y="884160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5709367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 à coins arrondis 166"/>
          <p:cNvSpPr/>
          <p:nvPr/>
        </p:nvSpPr>
        <p:spPr>
          <a:xfrm>
            <a:off x="5922864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Rectangle à coins arrondis 168"/>
          <p:cNvSpPr/>
          <p:nvPr/>
        </p:nvSpPr>
        <p:spPr>
          <a:xfrm>
            <a:off x="6136361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Rectangle à coins arrondis 176"/>
          <p:cNvSpPr/>
          <p:nvPr/>
        </p:nvSpPr>
        <p:spPr>
          <a:xfrm>
            <a:off x="6349858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Rectangle à coins arrondis 178"/>
          <p:cNvSpPr/>
          <p:nvPr/>
        </p:nvSpPr>
        <p:spPr>
          <a:xfrm>
            <a:off x="6565866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Rectangle à coins arrondis 179"/>
          <p:cNvSpPr/>
          <p:nvPr/>
        </p:nvSpPr>
        <p:spPr>
          <a:xfrm>
            <a:off x="6779363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Rectangle à coins arrondis 180"/>
          <p:cNvSpPr/>
          <p:nvPr/>
        </p:nvSpPr>
        <p:spPr>
          <a:xfrm>
            <a:off x="6986006" y="9082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Rectangle à coins arrondis 181"/>
          <p:cNvSpPr/>
          <p:nvPr/>
        </p:nvSpPr>
        <p:spPr>
          <a:xfrm>
            <a:off x="7173423" y="9082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Rectangle à coins arrondis 182"/>
          <p:cNvSpPr/>
          <p:nvPr/>
        </p:nvSpPr>
        <p:spPr>
          <a:xfrm>
            <a:off x="5709367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Rectangle à coins arrondis 183"/>
          <p:cNvSpPr/>
          <p:nvPr/>
        </p:nvSpPr>
        <p:spPr>
          <a:xfrm>
            <a:off x="5922864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à coins arrondis 184"/>
          <p:cNvSpPr/>
          <p:nvPr/>
        </p:nvSpPr>
        <p:spPr>
          <a:xfrm>
            <a:off x="6136361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Rectangle à coins arrondis 185"/>
          <p:cNvSpPr/>
          <p:nvPr/>
        </p:nvSpPr>
        <p:spPr>
          <a:xfrm>
            <a:off x="6349858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Rectangle à coins arrondis 186"/>
          <p:cNvSpPr/>
          <p:nvPr/>
        </p:nvSpPr>
        <p:spPr>
          <a:xfrm>
            <a:off x="6565866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Rectangle à coins arrondis 187"/>
          <p:cNvSpPr/>
          <p:nvPr/>
        </p:nvSpPr>
        <p:spPr>
          <a:xfrm>
            <a:off x="6779363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à coins arrondis 188"/>
          <p:cNvSpPr/>
          <p:nvPr/>
        </p:nvSpPr>
        <p:spPr>
          <a:xfrm>
            <a:off x="6986006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Rectangle à coins arrondis 189"/>
          <p:cNvSpPr/>
          <p:nvPr/>
        </p:nvSpPr>
        <p:spPr>
          <a:xfrm>
            <a:off x="7173423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Rectangle à coins arrondis 190"/>
          <p:cNvSpPr/>
          <p:nvPr/>
        </p:nvSpPr>
        <p:spPr>
          <a:xfrm>
            <a:off x="5709367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Rectangle à coins arrondis 191"/>
          <p:cNvSpPr/>
          <p:nvPr/>
        </p:nvSpPr>
        <p:spPr>
          <a:xfrm>
            <a:off x="5922864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Rectangle à coins arrondis 192"/>
          <p:cNvSpPr/>
          <p:nvPr/>
        </p:nvSpPr>
        <p:spPr>
          <a:xfrm>
            <a:off x="6136361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Rectangle à coins arrondis 193"/>
          <p:cNvSpPr/>
          <p:nvPr/>
        </p:nvSpPr>
        <p:spPr>
          <a:xfrm>
            <a:off x="6349858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Rectangle à coins arrondis 194"/>
          <p:cNvSpPr/>
          <p:nvPr/>
        </p:nvSpPr>
        <p:spPr>
          <a:xfrm>
            <a:off x="6565866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à coins arrondis 195"/>
          <p:cNvSpPr/>
          <p:nvPr/>
        </p:nvSpPr>
        <p:spPr>
          <a:xfrm>
            <a:off x="6779363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à coins arrondis 196"/>
          <p:cNvSpPr/>
          <p:nvPr/>
        </p:nvSpPr>
        <p:spPr>
          <a:xfrm>
            <a:off x="6986006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à coins arrondis 197"/>
          <p:cNvSpPr/>
          <p:nvPr/>
        </p:nvSpPr>
        <p:spPr>
          <a:xfrm>
            <a:off x="7173423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Rectangle à coins arrondis 198"/>
          <p:cNvSpPr/>
          <p:nvPr/>
        </p:nvSpPr>
        <p:spPr>
          <a:xfrm>
            <a:off x="2153246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Rectangle à coins arrondis 199"/>
          <p:cNvSpPr/>
          <p:nvPr/>
        </p:nvSpPr>
        <p:spPr>
          <a:xfrm>
            <a:off x="2366743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Rectangle à coins arrondis 200"/>
          <p:cNvSpPr/>
          <p:nvPr/>
        </p:nvSpPr>
        <p:spPr>
          <a:xfrm>
            <a:off x="2580240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Rectangle à coins arrondis 201"/>
          <p:cNvSpPr/>
          <p:nvPr/>
        </p:nvSpPr>
        <p:spPr>
          <a:xfrm>
            <a:off x="2793737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 à coins arrondis 202"/>
          <p:cNvSpPr/>
          <p:nvPr/>
        </p:nvSpPr>
        <p:spPr>
          <a:xfrm>
            <a:off x="3009745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Rectangle à coins arrondis 203"/>
          <p:cNvSpPr/>
          <p:nvPr/>
        </p:nvSpPr>
        <p:spPr>
          <a:xfrm>
            <a:off x="3223242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Rectangle à coins arrondis 204"/>
          <p:cNvSpPr/>
          <p:nvPr/>
        </p:nvSpPr>
        <p:spPr>
          <a:xfrm>
            <a:off x="3429885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à coins arrondis 205"/>
          <p:cNvSpPr/>
          <p:nvPr/>
        </p:nvSpPr>
        <p:spPr>
          <a:xfrm>
            <a:off x="3617302" y="886960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à coins arrondis 206"/>
          <p:cNvSpPr/>
          <p:nvPr/>
        </p:nvSpPr>
        <p:spPr>
          <a:xfrm>
            <a:off x="2153246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à coins arrondis 207"/>
          <p:cNvSpPr/>
          <p:nvPr/>
        </p:nvSpPr>
        <p:spPr>
          <a:xfrm>
            <a:off x="2366743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à coins arrondis 208"/>
          <p:cNvSpPr/>
          <p:nvPr/>
        </p:nvSpPr>
        <p:spPr>
          <a:xfrm>
            <a:off x="2580240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 à coins arrondis 209"/>
          <p:cNvSpPr/>
          <p:nvPr/>
        </p:nvSpPr>
        <p:spPr>
          <a:xfrm>
            <a:off x="2793737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à coins arrondis 210"/>
          <p:cNvSpPr/>
          <p:nvPr/>
        </p:nvSpPr>
        <p:spPr>
          <a:xfrm>
            <a:off x="3009745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Rectangle à coins arrondis 211"/>
          <p:cNvSpPr/>
          <p:nvPr/>
        </p:nvSpPr>
        <p:spPr>
          <a:xfrm>
            <a:off x="3223242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 à coins arrondis 212"/>
          <p:cNvSpPr/>
          <p:nvPr/>
        </p:nvSpPr>
        <p:spPr>
          <a:xfrm>
            <a:off x="3429885" y="9110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à coins arrondis 213"/>
          <p:cNvSpPr/>
          <p:nvPr/>
        </p:nvSpPr>
        <p:spPr>
          <a:xfrm>
            <a:off x="3617302" y="9110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à coins arrondis 214"/>
          <p:cNvSpPr/>
          <p:nvPr/>
        </p:nvSpPr>
        <p:spPr>
          <a:xfrm>
            <a:off x="2153246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Rectangle à coins arrondis 215"/>
          <p:cNvSpPr/>
          <p:nvPr/>
        </p:nvSpPr>
        <p:spPr>
          <a:xfrm>
            <a:off x="2366743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Rectangle à coins arrondis 216"/>
          <p:cNvSpPr/>
          <p:nvPr/>
        </p:nvSpPr>
        <p:spPr>
          <a:xfrm>
            <a:off x="2580240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à coins arrondis 217"/>
          <p:cNvSpPr/>
          <p:nvPr/>
        </p:nvSpPr>
        <p:spPr>
          <a:xfrm>
            <a:off x="2793737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 à coins arrondis 218"/>
          <p:cNvSpPr/>
          <p:nvPr/>
        </p:nvSpPr>
        <p:spPr>
          <a:xfrm>
            <a:off x="3009745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 à coins arrondis 219"/>
          <p:cNvSpPr/>
          <p:nvPr/>
        </p:nvSpPr>
        <p:spPr>
          <a:xfrm>
            <a:off x="3223242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Rectangle à coins arrondis 220"/>
          <p:cNvSpPr/>
          <p:nvPr/>
        </p:nvSpPr>
        <p:spPr>
          <a:xfrm>
            <a:off x="3429885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Rectangle à coins arrondis 221"/>
          <p:cNvSpPr/>
          <p:nvPr/>
        </p:nvSpPr>
        <p:spPr>
          <a:xfrm>
            <a:off x="3617302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Rectangle à coins arrondis 222"/>
          <p:cNvSpPr/>
          <p:nvPr/>
        </p:nvSpPr>
        <p:spPr>
          <a:xfrm>
            <a:off x="2153246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Rectangle à coins arrondis 223"/>
          <p:cNvSpPr/>
          <p:nvPr/>
        </p:nvSpPr>
        <p:spPr>
          <a:xfrm>
            <a:off x="2366743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Rectangle à coins arrondis 224"/>
          <p:cNvSpPr/>
          <p:nvPr/>
        </p:nvSpPr>
        <p:spPr>
          <a:xfrm>
            <a:off x="2580240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Rectangle à coins arrondis 225"/>
          <p:cNvSpPr/>
          <p:nvPr/>
        </p:nvSpPr>
        <p:spPr>
          <a:xfrm>
            <a:off x="2793737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Rectangle à coins arrondis 226"/>
          <p:cNvSpPr/>
          <p:nvPr/>
        </p:nvSpPr>
        <p:spPr>
          <a:xfrm>
            <a:off x="3009745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Rectangle à coins arrondis 227"/>
          <p:cNvSpPr/>
          <p:nvPr/>
        </p:nvSpPr>
        <p:spPr>
          <a:xfrm>
            <a:off x="3223242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à coins arrondis 228"/>
          <p:cNvSpPr/>
          <p:nvPr/>
        </p:nvSpPr>
        <p:spPr>
          <a:xfrm>
            <a:off x="3429885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à coins arrondis 229"/>
          <p:cNvSpPr/>
          <p:nvPr/>
        </p:nvSpPr>
        <p:spPr>
          <a:xfrm>
            <a:off x="3617302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742414"/>
              </p:ext>
            </p:extLst>
          </p:nvPr>
        </p:nvGraphicFramePr>
        <p:xfrm>
          <a:off x="182897" y="10086261"/>
          <a:ext cx="7132306" cy="37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520"/>
                <a:gridCol w="786421"/>
                <a:gridCol w="1785937"/>
                <a:gridCol w="3400428"/>
              </a:tblGrid>
              <a:tr h="372189">
                <a:tc>
                  <a:txBody>
                    <a:bodyPr/>
                    <a:lstStyle/>
                    <a:p>
                      <a:r>
                        <a:rPr lang="fr-FR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Sprachen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972310" y="10190375"/>
            <a:ext cx="1835637" cy="16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Rectangle 230"/>
          <p:cNvSpPr/>
          <p:nvPr/>
        </p:nvSpPr>
        <p:spPr>
          <a:xfrm>
            <a:off x="4785050" y="10187513"/>
            <a:ext cx="1835637" cy="16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Rectangle 231"/>
          <p:cNvSpPr/>
          <p:nvPr/>
        </p:nvSpPr>
        <p:spPr>
          <a:xfrm>
            <a:off x="1972310" y="10187513"/>
            <a:ext cx="1525671" cy="169683"/>
          </a:xfrm>
          <a:prstGeom prst="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Rectangle 232"/>
          <p:cNvSpPr/>
          <p:nvPr/>
        </p:nvSpPr>
        <p:spPr>
          <a:xfrm>
            <a:off x="4785050" y="10187513"/>
            <a:ext cx="1713088" cy="169683"/>
          </a:xfrm>
          <a:prstGeom prst="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305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48</cp:revision>
  <dcterms:created xsi:type="dcterms:W3CDTF">2017-01-23T13:13:08Z</dcterms:created>
  <dcterms:modified xsi:type="dcterms:W3CDTF">2019-01-24T09:49:22Z</dcterms:modified>
</cp:coreProperties>
</file>