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9" d="100"/>
          <a:sy n="89" d="100"/>
        </p:scale>
        <p:origin x="1650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8643136"/>
            <a:ext cx="7559675" cy="20486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9"/>
          <p:cNvSpPr txBox="1"/>
          <p:nvPr/>
        </p:nvSpPr>
        <p:spPr>
          <a:xfrm>
            <a:off x="2599506" y="2201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5FB1BB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elovy</a:t>
            </a:r>
            <a:endParaRPr lang="fr-FR" sz="48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-1"/>
            <a:ext cx="1925053" cy="8643137"/>
          </a:xfrm>
          <a:prstGeom prst="rect">
            <a:avLst/>
          </a:prstGeom>
          <a:solidFill>
            <a:srgbClr val="5FB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069432" y="1973148"/>
            <a:ext cx="5277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  <a:r>
              <a:rPr lang="fr-FR" sz="1200" dirty="0" err="1"/>
              <a:t>Interdum</a:t>
            </a:r>
            <a:r>
              <a:rPr lang="fr-FR" sz="1200" dirty="0"/>
              <a:t> et </a:t>
            </a:r>
            <a:r>
              <a:rPr lang="fr-FR" sz="1200" dirty="0" err="1"/>
              <a:t>malesuada</a:t>
            </a:r>
            <a:r>
              <a:rPr lang="fr-FR" sz="1200" dirty="0"/>
              <a:t> </a:t>
            </a:r>
            <a:r>
              <a:rPr lang="fr-FR" sz="1200" dirty="0" err="1"/>
              <a:t>fames</a:t>
            </a:r>
            <a:r>
              <a:rPr lang="fr-FR" sz="1200" dirty="0"/>
              <a:t> </a:t>
            </a:r>
            <a:r>
              <a:rPr lang="fr-FR" sz="1200" dirty="0" err="1"/>
              <a:t>ac</a:t>
            </a:r>
            <a:r>
              <a:rPr lang="fr-FR" sz="1200" dirty="0"/>
              <a:t> ante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primis</a:t>
            </a:r>
            <a:r>
              <a:rPr lang="fr-FR" sz="1200" dirty="0"/>
              <a:t> in </a:t>
            </a:r>
            <a:r>
              <a:rPr lang="fr-FR" sz="1200" dirty="0" err="1"/>
              <a:t>faucibus</a:t>
            </a:r>
            <a:r>
              <a:rPr lang="fr-FR" sz="1200" dirty="0"/>
              <a:t>. </a:t>
            </a:r>
            <a:r>
              <a:rPr lang="fr-FR" sz="1200" dirty="0" err="1"/>
              <a:t>Etiam</a:t>
            </a:r>
            <a:r>
              <a:rPr lang="fr-FR" sz="1200" dirty="0"/>
              <a:t> bibendum, ante nec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posuere</a:t>
            </a:r>
            <a:r>
              <a:rPr lang="fr-FR" sz="1200" dirty="0"/>
              <a:t>, </a:t>
            </a:r>
            <a:r>
              <a:rPr lang="fr-FR" sz="1200" dirty="0" err="1"/>
              <a:t>odio</a:t>
            </a:r>
            <a:r>
              <a:rPr lang="fr-FR" sz="1200" dirty="0"/>
              <a:t> </a:t>
            </a:r>
            <a:r>
              <a:rPr lang="fr-FR" sz="1200" dirty="0" err="1"/>
              <a:t>enim</a:t>
            </a:r>
            <a:r>
              <a:rPr lang="fr-FR" sz="1200" dirty="0"/>
              <a:t> semper </a:t>
            </a:r>
            <a:r>
              <a:rPr lang="fr-FR" sz="1200" dirty="0" err="1"/>
              <a:t>tortor</a:t>
            </a:r>
            <a:r>
              <a:rPr lang="fr-FR" sz="1200" dirty="0"/>
              <a:t>, id </a:t>
            </a:r>
            <a:r>
              <a:rPr lang="fr-FR" sz="1200" dirty="0" err="1"/>
              <a:t>eleifend</a:t>
            </a:r>
            <a:r>
              <a:rPr lang="fr-FR" sz="1200" dirty="0"/>
              <a:t> mi ante vitae ex.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92505" y="1465626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925052" y="1465626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9"/>
          <p:cNvSpPr txBox="1"/>
          <p:nvPr/>
        </p:nvSpPr>
        <p:spPr>
          <a:xfrm>
            <a:off x="2069432" y="3707643"/>
            <a:ext cx="5277853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 smtClean="0">
                <a:solidFill>
                  <a:srgbClr val="5FB1BB"/>
                </a:solidFill>
              </a:rPr>
              <a:t>– </a:t>
            </a:r>
            <a:r>
              <a:rPr lang="fr-FR" sz="1200" b="1" dirty="0" err="1" smtClean="0">
                <a:solidFill>
                  <a:srgbClr val="5FB1BB"/>
                </a:solidFill>
              </a:rPr>
              <a:t>Grad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Universität</a:t>
            </a:r>
            <a:r>
              <a:rPr lang="fr-FR" sz="1200" b="1" dirty="0"/>
              <a:t> </a:t>
            </a:r>
            <a:endParaRPr lang="fr-FR" sz="1200" b="1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endParaRPr lang="fr-FR" sz="1050" b="1" dirty="0"/>
          </a:p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 err="1">
                <a:solidFill>
                  <a:srgbClr val="5FB1BB"/>
                </a:solidFill>
              </a:rPr>
              <a:t>Grad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Universität</a:t>
            </a:r>
            <a:r>
              <a:rPr lang="fr-FR" sz="1200" b="1" dirty="0"/>
              <a:t> </a:t>
            </a:r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192506" y="3167500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925053" y="3167500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9"/>
          <p:cNvSpPr txBox="1"/>
          <p:nvPr/>
        </p:nvSpPr>
        <p:spPr>
          <a:xfrm>
            <a:off x="2069431" y="5887034"/>
            <a:ext cx="527785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2010- 2015 </a:t>
            </a:r>
            <a:r>
              <a:rPr lang="fr-FR" sz="1200" b="1" dirty="0" err="1">
                <a:solidFill>
                  <a:srgbClr val="5FB1BB"/>
                </a:solidFill>
              </a:rPr>
              <a:t>Berufsbezeichnung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 smtClean="0"/>
              <a:t>Stadt</a:t>
            </a:r>
            <a:endParaRPr lang="fr-FR" sz="1200" b="1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 smtClean="0"/>
              <a:t>ipsum</a:t>
            </a:r>
            <a:r>
              <a:rPr lang="fr-FR" sz="1050" dirty="0" smtClean="0"/>
              <a:t> </a:t>
            </a:r>
            <a:r>
              <a:rPr lang="fr-FR" sz="1050" dirty="0" err="1" smtClean="0"/>
              <a:t>dolor</a:t>
            </a:r>
            <a:r>
              <a:rPr lang="fr-FR" sz="1050" dirty="0" smtClean="0"/>
              <a:t> </a:t>
            </a:r>
            <a:r>
              <a:rPr lang="fr-FR" sz="1050" dirty="0" err="1" smtClean="0"/>
              <a:t>sit</a:t>
            </a:r>
            <a:r>
              <a:rPr lang="fr-FR" sz="1050" dirty="0" smtClean="0"/>
              <a:t> </a:t>
            </a:r>
            <a:r>
              <a:rPr lang="fr-FR" sz="1050" dirty="0" err="1" smtClean="0"/>
              <a:t>amet</a:t>
            </a:r>
            <a:r>
              <a:rPr lang="fr-FR" sz="1050" dirty="0" smtClean="0"/>
              <a:t>, </a:t>
            </a:r>
            <a:r>
              <a:rPr lang="fr-FR" sz="1050" dirty="0" err="1" smtClean="0"/>
              <a:t>consectetur</a:t>
            </a:r>
            <a:r>
              <a:rPr lang="fr-FR" sz="1050" dirty="0" smtClean="0"/>
              <a:t> </a:t>
            </a:r>
            <a:r>
              <a:rPr lang="fr-FR" sz="1050" dirty="0" err="1" smtClean="0"/>
              <a:t>adipiscing</a:t>
            </a:r>
            <a:r>
              <a:rPr lang="fr-FR" sz="1050" dirty="0" smtClean="0"/>
              <a:t> </a:t>
            </a:r>
            <a:r>
              <a:rPr lang="fr-FR" sz="1050" dirty="0" err="1" smtClean="0"/>
              <a:t>elit</a:t>
            </a:r>
            <a:r>
              <a:rPr lang="fr-FR" sz="1050" dirty="0" smtClean="0"/>
              <a:t>. </a:t>
            </a:r>
            <a:r>
              <a:rPr lang="fr-FR" sz="1050" dirty="0" err="1" smtClean="0"/>
              <a:t>Morbi</a:t>
            </a:r>
            <a:r>
              <a:rPr lang="fr-FR" sz="1050" dirty="0" smtClean="0"/>
              <a:t> tristique </a:t>
            </a:r>
            <a:r>
              <a:rPr lang="fr-FR" sz="1050" dirty="0" err="1" smtClean="0"/>
              <a:t>sapien</a:t>
            </a:r>
            <a:r>
              <a:rPr lang="fr-FR" sz="1050" dirty="0" smtClean="0"/>
              <a:t> nec </a:t>
            </a:r>
            <a:r>
              <a:rPr lang="fr-FR" sz="1050" dirty="0" err="1" smtClean="0"/>
              <a:t>nulla</a:t>
            </a:r>
            <a:r>
              <a:rPr lang="fr-FR" sz="1050" dirty="0" smtClean="0"/>
              <a:t> </a:t>
            </a:r>
            <a:r>
              <a:rPr lang="fr-FR" sz="1050" dirty="0" err="1" smtClean="0"/>
              <a:t>rutrum</a:t>
            </a:r>
            <a:r>
              <a:rPr lang="fr-FR" sz="1050" dirty="0" smtClean="0"/>
              <a:t> </a:t>
            </a:r>
            <a:r>
              <a:rPr lang="fr-FR" sz="1050" dirty="0" err="1" smtClean="0"/>
              <a:t>imperdiet</a:t>
            </a:r>
            <a:r>
              <a:rPr lang="fr-FR" sz="1050" dirty="0" smtClean="0"/>
              <a:t>. </a:t>
            </a:r>
            <a:r>
              <a:rPr lang="fr-FR" sz="1050" dirty="0" err="1" smtClean="0"/>
              <a:t>Nullam</a:t>
            </a:r>
            <a:r>
              <a:rPr lang="fr-FR" sz="1050" dirty="0" smtClean="0"/>
              <a:t> </a:t>
            </a:r>
            <a:r>
              <a:rPr lang="fr-FR" sz="1050" dirty="0" err="1" smtClean="0"/>
              <a:t>faucibus</a:t>
            </a:r>
            <a:r>
              <a:rPr lang="fr-FR" sz="1050" dirty="0" smtClean="0"/>
              <a:t> </a:t>
            </a:r>
            <a:r>
              <a:rPr lang="fr-FR" sz="1050" dirty="0" err="1" smtClean="0"/>
              <a:t>augue</a:t>
            </a:r>
            <a:r>
              <a:rPr lang="fr-FR" sz="1050" dirty="0" smtClean="0"/>
              <a:t> id </a:t>
            </a:r>
            <a:r>
              <a:rPr lang="fr-FR" sz="1050" dirty="0" err="1" smtClean="0"/>
              <a:t>velit</a:t>
            </a:r>
            <a:r>
              <a:rPr lang="fr-FR" sz="1050" dirty="0" smtClean="0"/>
              <a:t> </a:t>
            </a:r>
            <a:r>
              <a:rPr lang="fr-FR" sz="1050" dirty="0" err="1" smtClean="0"/>
              <a:t>luctus</a:t>
            </a:r>
            <a:r>
              <a:rPr lang="fr-FR" sz="1050" dirty="0" smtClean="0"/>
              <a:t> </a:t>
            </a:r>
            <a:r>
              <a:rPr lang="fr-FR" sz="1050" dirty="0" err="1" smtClean="0"/>
              <a:t>maximus</a:t>
            </a:r>
            <a:r>
              <a:rPr lang="fr-FR" sz="1050" dirty="0" smtClean="0"/>
              <a:t>. </a:t>
            </a:r>
            <a:r>
              <a:rPr lang="fr-FR" sz="1050" dirty="0" err="1" smtClean="0"/>
              <a:t>Interdum</a:t>
            </a:r>
            <a:r>
              <a:rPr lang="fr-FR" sz="1050" dirty="0" smtClean="0"/>
              <a:t> et </a:t>
            </a:r>
            <a:r>
              <a:rPr lang="fr-FR" sz="1050" dirty="0" err="1" smtClean="0"/>
              <a:t>malesuada</a:t>
            </a:r>
            <a:r>
              <a:rPr lang="fr-FR" sz="1050" dirty="0" smtClean="0"/>
              <a:t> </a:t>
            </a:r>
            <a:r>
              <a:rPr lang="fr-FR" sz="1050" dirty="0" err="1" smtClean="0"/>
              <a:t>fames</a:t>
            </a:r>
            <a:r>
              <a:rPr lang="fr-FR" sz="1050" dirty="0" smtClean="0"/>
              <a:t> </a:t>
            </a:r>
            <a:r>
              <a:rPr lang="fr-FR" sz="1050" dirty="0" err="1" smtClean="0"/>
              <a:t>ac</a:t>
            </a:r>
            <a:r>
              <a:rPr lang="fr-FR" sz="1050" dirty="0" smtClean="0"/>
              <a:t> ante </a:t>
            </a:r>
            <a:r>
              <a:rPr lang="fr-FR" sz="1050" dirty="0" err="1" smtClean="0"/>
              <a:t>ipsum</a:t>
            </a:r>
            <a:r>
              <a:rPr lang="fr-FR" sz="1050" dirty="0" smtClean="0"/>
              <a:t> </a:t>
            </a:r>
            <a:r>
              <a:rPr lang="fr-FR" sz="1050" dirty="0" err="1" smtClean="0"/>
              <a:t>primis</a:t>
            </a:r>
            <a:r>
              <a:rPr lang="fr-FR" sz="1050" dirty="0" smtClean="0"/>
              <a:t> in </a:t>
            </a:r>
            <a:r>
              <a:rPr lang="fr-FR" sz="1050" dirty="0" err="1" smtClean="0"/>
              <a:t>faucibus</a:t>
            </a:r>
            <a:r>
              <a:rPr lang="fr-FR" sz="1050" dirty="0" smtClean="0"/>
              <a:t>. </a:t>
            </a:r>
            <a:br>
              <a:rPr lang="fr-FR" sz="1050" dirty="0" smtClean="0"/>
            </a:br>
            <a:endParaRPr lang="fr-FR" sz="1050" dirty="0" smtClean="0"/>
          </a:p>
          <a:p>
            <a:pPr defTabSz="685800">
              <a:defRPr/>
            </a:pPr>
            <a:r>
              <a:rPr lang="fr-FR" sz="1200" b="1" dirty="0" smtClean="0"/>
              <a:t>2010- </a:t>
            </a:r>
            <a:r>
              <a:rPr lang="fr-FR" sz="1200" b="1" dirty="0"/>
              <a:t>2015 </a:t>
            </a:r>
            <a:r>
              <a:rPr lang="fr-FR" sz="1200" b="1" dirty="0" err="1">
                <a:solidFill>
                  <a:srgbClr val="5FB1BB"/>
                </a:solidFill>
              </a:rPr>
              <a:t>Berufsbezeichnung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2010- 2015 </a:t>
            </a:r>
            <a:r>
              <a:rPr lang="fr-FR" sz="1200" b="1" dirty="0" err="1">
                <a:solidFill>
                  <a:srgbClr val="5FB1BB"/>
                </a:solidFill>
              </a:rPr>
              <a:t>Berufsbezeichnung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192506" y="5290016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925053" y="5290016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187992" y="1469152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>
                <a:ea typeface="Times New Roman" charset="0"/>
                <a:cs typeface="Times New Roman" charset="0"/>
              </a:rPr>
              <a:t>Über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mich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15857" y="3193901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Ausbildung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71838" y="5316416"/>
            <a:ext cx="1999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Berufserfahrungen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39231" y="1064751"/>
            <a:ext cx="1812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Berufsbezeichnung</a:t>
            </a:r>
            <a:r>
              <a:rPr lang="fr-FR" sz="16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endParaRPr lang="fr-FR" sz="20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936179"/>
              </p:ext>
            </p:extLst>
          </p:nvPr>
        </p:nvGraphicFramePr>
        <p:xfrm>
          <a:off x="192504" y="9021566"/>
          <a:ext cx="363654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654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Fähigkeiten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7" name="Tableau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141077"/>
              </p:ext>
            </p:extLst>
          </p:nvPr>
        </p:nvGraphicFramePr>
        <p:xfrm>
          <a:off x="3981272" y="9021566"/>
          <a:ext cx="336601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Persönlichkeit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8" name="Ellipse 127"/>
          <p:cNvSpPr/>
          <p:nvPr/>
        </p:nvSpPr>
        <p:spPr>
          <a:xfrm>
            <a:off x="654079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669954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685829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7022066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7196163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Ellipse 132"/>
          <p:cNvSpPr/>
          <p:nvPr/>
        </p:nvSpPr>
        <p:spPr>
          <a:xfrm>
            <a:off x="654079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669954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685829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7022066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654079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669954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685829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7022066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7196163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654079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669954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685829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7022066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298420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314295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Ellipse 147"/>
          <p:cNvSpPr/>
          <p:nvPr/>
        </p:nvSpPr>
        <p:spPr>
          <a:xfrm>
            <a:off x="330170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Ellipse 148"/>
          <p:cNvSpPr/>
          <p:nvPr/>
        </p:nvSpPr>
        <p:spPr>
          <a:xfrm>
            <a:off x="3465481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3639578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Ellipse 150"/>
          <p:cNvSpPr/>
          <p:nvPr/>
        </p:nvSpPr>
        <p:spPr>
          <a:xfrm>
            <a:off x="298420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2" name="Ellipse 151"/>
          <p:cNvSpPr/>
          <p:nvPr/>
        </p:nvSpPr>
        <p:spPr>
          <a:xfrm>
            <a:off x="314295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Ellipse 152"/>
          <p:cNvSpPr/>
          <p:nvPr/>
        </p:nvSpPr>
        <p:spPr>
          <a:xfrm>
            <a:off x="330170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3465481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Ellipse 154"/>
          <p:cNvSpPr/>
          <p:nvPr/>
        </p:nvSpPr>
        <p:spPr>
          <a:xfrm>
            <a:off x="298420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314295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Ellipse 156"/>
          <p:cNvSpPr/>
          <p:nvPr/>
        </p:nvSpPr>
        <p:spPr>
          <a:xfrm>
            <a:off x="330170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3465481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3639578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Ellipse 159"/>
          <p:cNvSpPr/>
          <p:nvPr/>
        </p:nvSpPr>
        <p:spPr>
          <a:xfrm>
            <a:off x="298420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314295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Ellipse 161"/>
          <p:cNvSpPr/>
          <p:nvPr/>
        </p:nvSpPr>
        <p:spPr>
          <a:xfrm>
            <a:off x="330170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Ellipse 162"/>
          <p:cNvSpPr/>
          <p:nvPr/>
        </p:nvSpPr>
        <p:spPr>
          <a:xfrm>
            <a:off x="3465481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ZoneTexte 9"/>
          <p:cNvSpPr txBox="1"/>
          <p:nvPr/>
        </p:nvSpPr>
        <p:spPr>
          <a:xfrm>
            <a:off x="139231" y="5432391"/>
            <a:ext cx="17152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Telefon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000 111 333</a:t>
            </a: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Email: name@mail.com </a:t>
            </a:r>
          </a:p>
          <a:p>
            <a:pPr marL="171450" indent="-171450">
              <a:buFont typeface="Arial" charset="0"/>
              <a:buChar char="•"/>
            </a:pP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Adresse: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12 Street Name,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Berlin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39231" y="4920684"/>
            <a:ext cx="90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K</a:t>
            </a:r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ontakt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31560" y="2758506"/>
            <a:ext cx="105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Sprachen</a:t>
            </a:r>
            <a:endParaRPr lang="fr-FR" sz="20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560" y="3284623"/>
            <a:ext cx="104868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Englisch</a:t>
            </a: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Französisch</a:t>
            </a:r>
            <a:r>
              <a:rPr lang="fr-FR" sz="11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Spanisch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289980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1487819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1099538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1278210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1476049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1673888" y="3692032"/>
            <a:ext cx="129583" cy="12958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1087768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1249220" y="4015616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1447059" y="4015616"/>
            <a:ext cx="129583" cy="12958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1058778" y="4015616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Étoile à 5 branches 1"/>
          <p:cNvSpPr/>
          <p:nvPr/>
        </p:nvSpPr>
        <p:spPr>
          <a:xfrm>
            <a:off x="445549" y="156662"/>
            <a:ext cx="832661" cy="86578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toile à 5 branches 70"/>
          <p:cNvSpPr/>
          <p:nvPr/>
        </p:nvSpPr>
        <p:spPr>
          <a:xfrm>
            <a:off x="696370" y="6767209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toile à 5 branches 71"/>
          <p:cNvSpPr/>
          <p:nvPr/>
        </p:nvSpPr>
        <p:spPr>
          <a:xfrm>
            <a:off x="695770" y="7380110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Étoile à 5 branches 72"/>
          <p:cNvSpPr/>
          <p:nvPr/>
        </p:nvSpPr>
        <p:spPr>
          <a:xfrm>
            <a:off x="690626" y="7991241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184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44</cp:revision>
  <dcterms:created xsi:type="dcterms:W3CDTF">2017-01-23T13:13:08Z</dcterms:created>
  <dcterms:modified xsi:type="dcterms:W3CDTF">2019-01-24T09:45:32Z</dcterms:modified>
</cp:coreProperties>
</file>