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704324"/>
              </p:ext>
            </p:extLst>
          </p:nvPr>
        </p:nvGraphicFramePr>
        <p:xfrm>
          <a:off x="211644" y="309819"/>
          <a:ext cx="7056783" cy="10192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261"/>
                <a:gridCol w="4704522"/>
              </a:tblGrid>
              <a:tr h="344854">
                <a:tc rowSpan="3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Alain 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MARTIN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170">
                <a:tc vMerge="1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b="0" kern="1200" dirty="0" smtClean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Über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mich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&amp; Fähigkeiten</a:t>
                      </a:r>
                      <a:endParaRPr lang="fr-FR" sz="14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658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170"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endParaRPr lang="fr-FR" sz="1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Technische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fähigkeiten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und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Sprachen</a:t>
                      </a:r>
                      <a:endParaRPr lang="fr-FR" sz="14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658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170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bg2">
                            <a:lumMod val="9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Hobbys</a:t>
                      </a:r>
                      <a:endParaRPr lang="fr-FR" sz="14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4756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170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bg2">
                            <a:lumMod val="9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</a:t>
                      </a:r>
                      <a:endParaRPr lang="fr-FR" sz="1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34561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 1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 2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 3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 4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170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bg2">
                            <a:lumMod val="9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Berufserfahrungen</a:t>
                      </a:r>
                      <a:endParaRPr lang="fr-FR" sz="1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12996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Persönliche</a:t>
                      </a:r>
                      <a:r>
                        <a:rPr lang="fr-FR" sz="14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daten</a:t>
                      </a:r>
                      <a:endParaRPr lang="fr-FR" sz="14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Adresse: 12 Street Name, BERLIN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 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Berufsbezeichnung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Berufsbezeichnung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Berufsbezeichnung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Berufsbezeichnung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270</Words>
  <Application>Microsoft Office PowerPoint</Application>
  <PresentationFormat>Personalizado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2016-02-02T19:34:59Z</dcterms:created>
  <dcterms:modified xsi:type="dcterms:W3CDTF">2018-12-18T19:05:10Z</dcterms:modified>
</cp:coreProperties>
</file>