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/>
    <p:restoredTop sz="94595"/>
  </p:normalViewPr>
  <p:slideViewPr>
    <p:cSldViewPr snapToGrid="0" snapToObjects="1">
      <p:cViewPr>
        <p:scale>
          <a:sx n="120" d="100"/>
          <a:sy n="120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0" y="794658"/>
            <a:ext cx="7551144" cy="3375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31" y="-114278"/>
            <a:ext cx="7551144" cy="89655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5499645" y="65140"/>
            <a:ext cx="1546919" cy="1556588"/>
          </a:xfrm>
          <a:prstGeom prst="roundRect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ZoneTexte 9"/>
          <p:cNvSpPr txBox="1"/>
          <p:nvPr/>
        </p:nvSpPr>
        <p:spPr>
          <a:xfrm>
            <a:off x="174665" y="1275768"/>
            <a:ext cx="524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ea typeface="Times New Roman" charset="0"/>
                <a:cs typeface="Times New Roman" charset="0"/>
              </a:rPr>
              <a:t>Telefon</a:t>
            </a:r>
            <a:r>
              <a:rPr lang="en-US" sz="12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200" dirty="0">
                <a:ea typeface="Times New Roman" charset="0"/>
                <a:cs typeface="Times New Roman" charset="0"/>
              </a:rPr>
              <a:t>000 111 333</a:t>
            </a:r>
          </a:p>
          <a:p>
            <a:r>
              <a:rPr lang="en-US" sz="1200" dirty="0">
                <a:ea typeface="Times New Roman" charset="0"/>
                <a:cs typeface="Times New Roman" charset="0"/>
              </a:rPr>
              <a:t>Email: name@mail.com </a:t>
            </a:r>
          </a:p>
          <a:p>
            <a:r>
              <a:rPr lang="en-US" sz="1200" dirty="0" err="1" smtClean="0">
                <a:ea typeface="Times New Roman" charset="0"/>
                <a:cs typeface="Times New Roman" charset="0"/>
              </a:rPr>
              <a:t>Adresse</a:t>
            </a:r>
            <a:r>
              <a:rPr lang="en-US" sz="12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2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200" dirty="0" smtClean="0">
                <a:ea typeface="Times New Roman" charset="0"/>
                <a:cs typeface="Times New Roman" charset="0"/>
              </a:rPr>
              <a:t>Berlin</a:t>
            </a:r>
            <a:endParaRPr lang="en-US" sz="12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94785" y="-48725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Vincent </a:t>
            </a:r>
            <a:r>
              <a:rPr lang="fr-FR" sz="480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48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elovy</a:t>
            </a:r>
            <a:endParaRPr lang="fr-FR" sz="48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9966" y="2999771"/>
            <a:ext cx="710037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27734" y="2366322"/>
            <a:ext cx="1957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556D7E"/>
                </a:solidFill>
                <a:ea typeface="Times New Roman" charset="0"/>
                <a:cs typeface="Times New Roman" charset="0"/>
              </a:rPr>
              <a:t>ÜBER MICH </a:t>
            </a:r>
          </a:p>
        </p:txBody>
      </p:sp>
      <p:sp>
        <p:nvSpPr>
          <p:cNvPr id="11" name="ZoneTexte 9"/>
          <p:cNvSpPr txBox="1"/>
          <p:nvPr/>
        </p:nvSpPr>
        <p:spPr>
          <a:xfrm>
            <a:off x="231745" y="6415747"/>
            <a:ext cx="6856886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– </a:t>
            </a:r>
            <a:r>
              <a:rPr lang="fr-FR" sz="1200" dirty="0" err="1"/>
              <a:t>Grad</a:t>
            </a:r>
            <a:r>
              <a:rPr lang="fr-FR" sz="1200" dirty="0"/>
              <a:t> – </a:t>
            </a:r>
            <a:r>
              <a:rPr lang="fr-FR" sz="1200" dirty="0" err="1"/>
              <a:t>Universität</a:t>
            </a:r>
            <a:r>
              <a:rPr lang="fr-FR" sz="1200" dirty="0"/>
              <a:t>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2012 – </a:t>
            </a:r>
            <a:r>
              <a:rPr lang="fr-FR" sz="1200" dirty="0" err="1"/>
              <a:t>Grad</a:t>
            </a:r>
            <a:r>
              <a:rPr lang="fr-FR" sz="1200" dirty="0"/>
              <a:t> – </a:t>
            </a:r>
            <a:r>
              <a:rPr lang="fr-FR" sz="1200" dirty="0" err="1"/>
              <a:t>Universität</a:t>
            </a:r>
            <a:r>
              <a:rPr lang="fr-FR" sz="1200" dirty="0"/>
              <a:t>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08450" y="5781664"/>
            <a:ext cx="2211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ea typeface="Times New Roman" charset="0"/>
                <a:cs typeface="Times New Roman" charset="0"/>
              </a:rPr>
              <a:t>AUSBILDUNG</a:t>
            </a:r>
            <a:endParaRPr lang="fr-FR" sz="2800" dirty="0">
              <a:solidFill>
                <a:srgbClr val="556D7E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274340" y="8390361"/>
            <a:ext cx="69311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2010 - 2015 </a:t>
            </a:r>
            <a:r>
              <a:rPr lang="fr-FR" sz="1200" dirty="0"/>
              <a:t>│ </a:t>
            </a: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2010 - 2015 │ </a:t>
            </a: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.. 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2010 - 2015 │ </a:t>
            </a: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44959" y="7756278"/>
            <a:ext cx="3628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ea typeface="Times New Roman" charset="0"/>
                <a:cs typeface="Times New Roman" charset="0"/>
              </a:rPr>
              <a:t>BERUFSERFAHRUNGEN</a:t>
            </a:r>
            <a:endParaRPr lang="fr-FR" sz="2800" dirty="0">
              <a:solidFill>
                <a:srgbClr val="556D7E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4665" y="752593"/>
            <a:ext cx="2020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ea typeface="Times New Roman" charset="0"/>
                <a:cs typeface="Times New Roman" charset="0"/>
              </a:rPr>
              <a:t>Berufsbezeichnung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59539" y="2156801"/>
            <a:ext cx="7070801" cy="0"/>
          </a:xfrm>
          <a:prstGeom prst="line">
            <a:avLst/>
          </a:prstGeom>
          <a:ln w="12700">
            <a:solidFill>
              <a:srgbClr val="337BA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76387"/>
              </p:ext>
            </p:extLst>
          </p:nvPr>
        </p:nvGraphicFramePr>
        <p:xfrm>
          <a:off x="274340" y="4577049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Englisch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Französisch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Kreativität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Photoshop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Rectangle 75"/>
          <p:cNvSpPr/>
          <p:nvPr/>
        </p:nvSpPr>
        <p:spPr>
          <a:xfrm>
            <a:off x="1569895" y="4684650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569894" y="4683381"/>
            <a:ext cx="1788735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569895" y="4964050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569894" y="4962781"/>
            <a:ext cx="1289971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569895" y="5259325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569894" y="5258056"/>
            <a:ext cx="1542473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005245" y="4684650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05245" y="4683381"/>
            <a:ext cx="1221588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005245" y="4964050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005244" y="4962781"/>
            <a:ext cx="1644247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005245" y="5259325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005244" y="5258056"/>
            <a:ext cx="1800722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42066" y="4016041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556D7E"/>
                </a:solidFill>
                <a:ea typeface="Times New Roman" charset="0"/>
                <a:cs typeface="Times New Roman" charset="0"/>
              </a:rPr>
              <a:t>FÄHIGKEITEN </a:t>
            </a:r>
          </a:p>
        </p:txBody>
      </p:sp>
      <p:cxnSp>
        <p:nvCxnSpPr>
          <p:cNvPr id="94" name="Connecteur droit 93"/>
          <p:cNvCxnSpPr/>
          <p:nvPr/>
        </p:nvCxnSpPr>
        <p:spPr>
          <a:xfrm>
            <a:off x="259539" y="7702377"/>
            <a:ext cx="7070801" cy="0"/>
          </a:xfrm>
          <a:prstGeom prst="line">
            <a:avLst/>
          </a:prstGeom>
          <a:ln w="12700">
            <a:solidFill>
              <a:srgbClr val="337BA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274340" y="3917677"/>
            <a:ext cx="7070801" cy="0"/>
          </a:xfrm>
          <a:prstGeom prst="line">
            <a:avLst/>
          </a:prstGeom>
          <a:ln w="12700">
            <a:solidFill>
              <a:srgbClr val="337BA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287991" y="5728404"/>
            <a:ext cx="7070801" cy="0"/>
          </a:xfrm>
          <a:prstGeom prst="line">
            <a:avLst/>
          </a:prstGeom>
          <a:ln w="12700">
            <a:solidFill>
              <a:srgbClr val="337BA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157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28</cp:revision>
  <dcterms:created xsi:type="dcterms:W3CDTF">2017-01-23T13:13:08Z</dcterms:created>
  <dcterms:modified xsi:type="dcterms:W3CDTF">2019-01-25T01:12:07Z</dcterms:modified>
</cp:coreProperties>
</file>