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3"/>
    <p:restoredTop sz="94618"/>
  </p:normalViewPr>
  <p:slideViewPr>
    <p:cSldViewPr snapToGrid="0" snapToObjects="1">
      <p:cViewPr>
        <p:scale>
          <a:sx n="86" d="100"/>
          <a:sy n="86" d="100"/>
        </p:scale>
        <p:origin x="1584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40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5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7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5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08F6-D9FA-4744-A1E2-C94C25D817B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136546" y="175130"/>
            <a:ext cx="1683247" cy="1620811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6521" y="1538567"/>
            <a:ext cx="547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Telefon</a:t>
            </a:r>
            <a:r>
              <a:rPr lang="fr-FR" sz="1400" dirty="0" smtClean="0"/>
              <a:t>: </a:t>
            </a:r>
            <a:r>
              <a:rPr lang="fr-FR" sz="1400" dirty="0" smtClean="0"/>
              <a:t>000 111 333 – </a:t>
            </a:r>
            <a:r>
              <a:rPr lang="fr-FR" sz="1400" dirty="0" err="1" smtClean="0"/>
              <a:t>Mobiltelefon</a:t>
            </a:r>
            <a:r>
              <a:rPr lang="fr-FR" sz="1400" dirty="0" smtClean="0"/>
              <a:t>: </a:t>
            </a:r>
            <a:r>
              <a:rPr lang="fr-FR" sz="1400" dirty="0" smtClean="0"/>
              <a:t>000 222 444 – @: name@mail.com</a:t>
            </a:r>
            <a:endParaRPr lang="fr-FR" sz="1400" dirty="0"/>
          </a:p>
          <a:p>
            <a:r>
              <a:rPr lang="fr-FR" sz="1400" dirty="0" smtClean="0"/>
              <a:t>Adresse: </a:t>
            </a:r>
            <a:r>
              <a:rPr lang="fr-FR" sz="1400" dirty="0" smtClean="0"/>
              <a:t>12 Street Name, </a:t>
            </a:r>
            <a:r>
              <a:rPr lang="fr-FR" sz="1400" dirty="0" smtClean="0"/>
              <a:t>Berlin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5372" y="452308"/>
            <a:ext cx="4396628" cy="58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dirty="0" smtClean="0">
                <a:cs typeface="Arial Black"/>
              </a:rPr>
              <a:t>Alicia Player</a:t>
            </a:r>
            <a:endParaRPr lang="fr-FR" sz="4800" dirty="0"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6521" y="985536"/>
            <a:ext cx="4396628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2400" dirty="0" err="1">
                <a:solidFill>
                  <a:srgbClr val="7030A0"/>
                </a:solidFill>
                <a:cs typeface="Arial Black"/>
              </a:rPr>
              <a:t>Berufsbezeichnung</a:t>
            </a:r>
            <a:r>
              <a:rPr lang="fr-FR" sz="2400" dirty="0">
                <a:solidFill>
                  <a:srgbClr val="7030A0"/>
                </a:solidFill>
                <a:cs typeface="Arial Black"/>
              </a:rPr>
              <a:t> </a:t>
            </a:r>
            <a:endParaRPr lang="fr-FR" sz="2400" dirty="0">
              <a:solidFill>
                <a:srgbClr val="7030A0"/>
              </a:solidFill>
              <a:cs typeface="Arial Black"/>
            </a:endParaRPr>
          </a:p>
        </p:txBody>
      </p:sp>
      <p:graphicFrame>
        <p:nvGraphicFramePr>
          <p:cNvPr id="1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81209"/>
              </p:ext>
            </p:extLst>
          </p:nvPr>
        </p:nvGraphicFramePr>
        <p:xfrm>
          <a:off x="290337" y="3115996"/>
          <a:ext cx="3390966" cy="3439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0966"/>
              </a:tblGrid>
              <a:tr h="81578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78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78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183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06521" y="2583991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90337" y="293624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64106"/>
              </p:ext>
            </p:extLst>
          </p:nvPr>
        </p:nvGraphicFramePr>
        <p:xfrm>
          <a:off x="4127846" y="3024689"/>
          <a:ext cx="245137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127846" y="2583991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4228872" y="2933464"/>
            <a:ext cx="2350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27846" y="462952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FÄHIGKEITEN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228872" y="4974282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92030"/>
              </p:ext>
            </p:extLst>
          </p:nvPr>
        </p:nvGraphicFramePr>
        <p:xfrm>
          <a:off x="4085116" y="5142138"/>
          <a:ext cx="2319199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Geschäftsentwicklung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 / SMO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353533" y="5227611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353533" y="5221405"/>
            <a:ext cx="901749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53533" y="5480939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7" name="Rectangle 46"/>
          <p:cNvSpPr/>
          <p:nvPr/>
        </p:nvSpPr>
        <p:spPr>
          <a:xfrm>
            <a:off x="5353533" y="547473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8" name="Rectangle 47"/>
          <p:cNvSpPr/>
          <p:nvPr/>
        </p:nvSpPr>
        <p:spPr>
          <a:xfrm>
            <a:off x="5353533" y="5734267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353533" y="5728061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53533" y="5984198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53533" y="5977992"/>
            <a:ext cx="1093512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32422"/>
              </p:ext>
            </p:extLst>
          </p:nvPr>
        </p:nvGraphicFramePr>
        <p:xfrm>
          <a:off x="4127846" y="681148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Chinesische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Ellipse 52"/>
          <p:cNvSpPr/>
          <p:nvPr/>
        </p:nvSpPr>
        <p:spPr>
          <a:xfrm>
            <a:off x="5391957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19308" y="686894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46659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74010" y="687361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1361" y="687211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391957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19308" y="711515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46659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74010" y="71198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01361" y="711832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391957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19308" y="7367350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6659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074010" y="737201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301361" y="737051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391957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619308" y="763555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846659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074010" y="76402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301361" y="76387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092258" y="637161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SPRACHEN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74" name="Connecteur droit 73"/>
          <p:cNvCxnSpPr/>
          <p:nvPr/>
        </p:nvCxnSpPr>
        <p:spPr>
          <a:xfrm>
            <a:off x="4193284" y="6716372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25089"/>
              </p:ext>
            </p:extLst>
          </p:nvPr>
        </p:nvGraphicFramePr>
        <p:xfrm>
          <a:off x="332245" y="6962813"/>
          <a:ext cx="3321053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10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90337" y="6530368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362281" y="6858948"/>
            <a:ext cx="33624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0" y="8670463"/>
            <a:ext cx="6858000" cy="84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437779" y="8804838"/>
            <a:ext cx="60122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500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«Der einzige Unterschied zwischen Träumen und Errungenschaften </a:t>
            </a:r>
            <a:endParaRPr lang="de-DE" sz="1500" dirty="0" smtClean="0">
              <a:solidFill>
                <a:srgbClr val="7030A0"/>
              </a:solidFill>
              <a:latin typeface="Apple Chancery" charset="0"/>
              <a:ea typeface="Apple Chancery" charset="0"/>
              <a:cs typeface="Apple Chancery" charset="0"/>
            </a:endParaRPr>
          </a:p>
          <a:p>
            <a:pPr algn="ctr"/>
            <a:r>
              <a:rPr lang="de-DE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ist </a:t>
            </a:r>
            <a:r>
              <a:rPr lang="de-DE" sz="1500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harte Arbeit»</a:t>
            </a:r>
            <a:endParaRPr lang="fr-FR" sz="1500" dirty="0">
              <a:solidFill>
                <a:srgbClr val="7030A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19370" y="9231678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 C. </a:t>
            </a:r>
            <a:r>
              <a:rPr lang="fr-F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Bollwage</a:t>
            </a:r>
            <a:endParaRPr lang="fr-FR" sz="900" i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805371" y="9768332"/>
            <a:ext cx="1829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EIN TAG MIT MIR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404190" y="10096912"/>
            <a:ext cx="2602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4840396" y="9779206"/>
            <a:ext cx="2024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PERSÖNLICHKEIT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27" name="Connecteur droit 126"/>
          <p:cNvCxnSpPr/>
          <p:nvPr/>
        </p:nvCxnSpPr>
        <p:spPr>
          <a:xfrm>
            <a:off x="4915759" y="10096912"/>
            <a:ext cx="18260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2"/>
          <p:cNvGrpSpPr/>
          <p:nvPr/>
        </p:nvGrpSpPr>
        <p:grpSpPr>
          <a:xfrm>
            <a:off x="4727375" y="10464367"/>
            <a:ext cx="1009748" cy="1009748"/>
            <a:chOff x="4895418" y="7709775"/>
            <a:chExt cx="1909685" cy="1909685"/>
          </a:xfrm>
        </p:grpSpPr>
        <p:sp>
          <p:nvSpPr>
            <p:cNvPr id="130" name="Пирог 1"/>
            <p:cNvSpPr/>
            <p:nvPr/>
          </p:nvSpPr>
          <p:spPr>
            <a:xfrm>
              <a:off x="4895418" y="7709775"/>
              <a:ext cx="1909685" cy="1909685"/>
            </a:xfrm>
            <a:prstGeom prst="pie">
              <a:avLst>
                <a:gd name="adj1" fmla="val 16214916"/>
                <a:gd name="adj2" fmla="val 19262122"/>
              </a:avLst>
            </a:prstGeom>
            <a:solidFill>
              <a:srgbClr val="987E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1" name="Пирог 90"/>
            <p:cNvSpPr/>
            <p:nvPr/>
          </p:nvSpPr>
          <p:spPr>
            <a:xfrm>
              <a:off x="4897474" y="7711831"/>
              <a:ext cx="1905573" cy="1905573"/>
            </a:xfrm>
            <a:prstGeom prst="pie">
              <a:avLst>
                <a:gd name="adj1" fmla="val 1870291"/>
                <a:gd name="adj2" fmla="val 5371201"/>
              </a:avLst>
            </a:prstGeom>
            <a:solidFill>
              <a:srgbClr val="FF0000">
                <a:alpha val="5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2" name="Пирог 91"/>
            <p:cNvSpPr/>
            <p:nvPr/>
          </p:nvSpPr>
          <p:spPr>
            <a:xfrm>
              <a:off x="5210116" y="8024473"/>
              <a:ext cx="1280288" cy="1280288"/>
            </a:xfrm>
            <a:prstGeom prst="pie">
              <a:avLst>
                <a:gd name="adj1" fmla="val 19288578"/>
                <a:gd name="adj2" fmla="val 191704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3" name="Пирог 92"/>
            <p:cNvSpPr/>
            <p:nvPr/>
          </p:nvSpPr>
          <p:spPr>
            <a:xfrm>
              <a:off x="5124743" y="7939100"/>
              <a:ext cx="1451034" cy="1451034"/>
            </a:xfrm>
            <a:prstGeom prst="pie">
              <a:avLst>
                <a:gd name="adj1" fmla="val 5386120"/>
                <a:gd name="adj2" fmla="val 8174484"/>
              </a:avLst>
            </a:prstGeom>
            <a:solidFill>
              <a:srgbClr val="714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4" name="Пирог 93"/>
            <p:cNvSpPr/>
            <p:nvPr/>
          </p:nvSpPr>
          <p:spPr>
            <a:xfrm>
              <a:off x="4907930" y="7722287"/>
              <a:ext cx="1884661" cy="1884661"/>
            </a:xfrm>
            <a:prstGeom prst="pie">
              <a:avLst>
                <a:gd name="adj1" fmla="val 8184112"/>
                <a:gd name="adj2" fmla="val 1180236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5" name="Пирог 94"/>
            <p:cNvSpPr/>
            <p:nvPr/>
          </p:nvSpPr>
          <p:spPr>
            <a:xfrm>
              <a:off x="5238326" y="8052683"/>
              <a:ext cx="1223868" cy="1223868"/>
            </a:xfrm>
            <a:prstGeom prst="pie">
              <a:avLst>
                <a:gd name="adj1" fmla="val 11812268"/>
                <a:gd name="adj2" fmla="val 16200000"/>
              </a:avLst>
            </a:prstGeom>
            <a:solidFill>
              <a:srgbClr val="DD3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6" name="Прямоугольник 103"/>
          <p:cNvSpPr/>
          <p:nvPr/>
        </p:nvSpPr>
        <p:spPr>
          <a:xfrm>
            <a:off x="5782264" y="10244860"/>
            <a:ext cx="102702" cy="102702"/>
          </a:xfrm>
          <a:prstGeom prst="rect">
            <a:avLst/>
          </a:prstGeom>
          <a:solidFill>
            <a:srgbClr val="987E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Прямоугольник 104"/>
          <p:cNvSpPr/>
          <p:nvPr/>
        </p:nvSpPr>
        <p:spPr>
          <a:xfrm>
            <a:off x="5782264" y="10466416"/>
            <a:ext cx="102702" cy="102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Прямоугольник 105"/>
          <p:cNvSpPr/>
          <p:nvPr/>
        </p:nvSpPr>
        <p:spPr>
          <a:xfrm>
            <a:off x="5782264" y="10712449"/>
            <a:ext cx="102702" cy="102702"/>
          </a:xfrm>
          <a:prstGeom prst="rect">
            <a:avLst/>
          </a:prstGeom>
          <a:solidFill>
            <a:srgbClr val="FF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9" name="Прямоугольник 106"/>
          <p:cNvSpPr/>
          <p:nvPr/>
        </p:nvSpPr>
        <p:spPr>
          <a:xfrm>
            <a:off x="5782264" y="10967066"/>
            <a:ext cx="102702" cy="102702"/>
          </a:xfrm>
          <a:prstGeom prst="rect">
            <a:avLst/>
          </a:prstGeom>
          <a:solidFill>
            <a:srgbClr val="714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0" name="Прямоугольник 107"/>
          <p:cNvSpPr/>
          <p:nvPr/>
        </p:nvSpPr>
        <p:spPr>
          <a:xfrm>
            <a:off x="5782264" y="11213593"/>
            <a:ext cx="102702" cy="1027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Прямоугольник 108"/>
          <p:cNvSpPr/>
          <p:nvPr/>
        </p:nvSpPr>
        <p:spPr>
          <a:xfrm>
            <a:off x="5782264" y="11507369"/>
            <a:ext cx="102702" cy="102702"/>
          </a:xfrm>
          <a:prstGeom prst="rect">
            <a:avLst/>
          </a:prstGeom>
          <a:solidFill>
            <a:srgbClr val="DD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1" name="Connecteur droit 160"/>
          <p:cNvCxnSpPr/>
          <p:nvPr/>
        </p:nvCxnSpPr>
        <p:spPr>
          <a:xfrm>
            <a:off x="353823" y="11607414"/>
            <a:ext cx="383946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 rot="17475089">
            <a:off x="176531" y="11694410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7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3" name="Rectangle 162"/>
          <p:cNvSpPr/>
          <p:nvPr/>
        </p:nvSpPr>
        <p:spPr>
          <a:xfrm rot="17475089">
            <a:off x="426512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8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4" name="Rectangle 163"/>
          <p:cNvSpPr/>
          <p:nvPr/>
        </p:nvSpPr>
        <p:spPr>
          <a:xfrm rot="17475089">
            <a:off x="706519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9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5" name="Rectangle 164"/>
          <p:cNvSpPr/>
          <p:nvPr/>
        </p:nvSpPr>
        <p:spPr>
          <a:xfrm rot="17475089">
            <a:off x="907090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10h</a:t>
            </a:r>
            <a:endParaRPr lang="fr-FR" sz="1200" dirty="0"/>
          </a:p>
        </p:txBody>
      </p:sp>
      <p:sp>
        <p:nvSpPr>
          <p:cNvPr id="166" name="Rectangle 165"/>
          <p:cNvSpPr/>
          <p:nvPr/>
        </p:nvSpPr>
        <p:spPr>
          <a:xfrm rot="17475089">
            <a:off x="1187097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11h</a:t>
            </a:r>
            <a:endParaRPr lang="fr-FR" sz="1200" dirty="0"/>
          </a:p>
        </p:txBody>
      </p:sp>
      <p:sp>
        <p:nvSpPr>
          <p:cNvPr id="167" name="Rectangle 166"/>
          <p:cNvSpPr/>
          <p:nvPr/>
        </p:nvSpPr>
        <p:spPr>
          <a:xfrm rot="17475089">
            <a:off x="1424503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12h</a:t>
            </a:r>
            <a:endParaRPr lang="fr-FR" sz="1200" dirty="0"/>
          </a:p>
        </p:txBody>
      </p:sp>
      <p:sp>
        <p:nvSpPr>
          <p:cNvPr id="168" name="Rectangle 167"/>
          <p:cNvSpPr/>
          <p:nvPr/>
        </p:nvSpPr>
        <p:spPr>
          <a:xfrm rot="17475089">
            <a:off x="1704510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13h</a:t>
            </a:r>
            <a:endParaRPr lang="fr-FR" sz="1200" dirty="0"/>
          </a:p>
        </p:txBody>
      </p:sp>
      <p:sp>
        <p:nvSpPr>
          <p:cNvPr id="169" name="Rectangle 168"/>
          <p:cNvSpPr/>
          <p:nvPr/>
        </p:nvSpPr>
        <p:spPr>
          <a:xfrm rot="17475089">
            <a:off x="1960135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14h</a:t>
            </a:r>
            <a:endParaRPr lang="fr-FR" sz="1200" dirty="0"/>
          </a:p>
        </p:txBody>
      </p:sp>
      <p:sp>
        <p:nvSpPr>
          <p:cNvPr id="170" name="Rectangle 169"/>
          <p:cNvSpPr/>
          <p:nvPr/>
        </p:nvSpPr>
        <p:spPr>
          <a:xfrm rot="17475089">
            <a:off x="2240142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15h</a:t>
            </a:r>
            <a:endParaRPr lang="fr-FR" sz="1200" dirty="0"/>
          </a:p>
        </p:txBody>
      </p:sp>
      <p:sp>
        <p:nvSpPr>
          <p:cNvPr id="171" name="Rectangle 170"/>
          <p:cNvSpPr/>
          <p:nvPr/>
        </p:nvSpPr>
        <p:spPr>
          <a:xfrm rot="17475089">
            <a:off x="2490123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16h</a:t>
            </a:r>
            <a:endParaRPr lang="fr-FR" sz="1200" dirty="0"/>
          </a:p>
        </p:txBody>
      </p:sp>
      <p:sp>
        <p:nvSpPr>
          <p:cNvPr id="172" name="Rectangle 171"/>
          <p:cNvSpPr/>
          <p:nvPr/>
        </p:nvSpPr>
        <p:spPr>
          <a:xfrm rot="17475089">
            <a:off x="2770130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17h</a:t>
            </a:r>
            <a:endParaRPr lang="fr-FR" sz="1200" dirty="0"/>
          </a:p>
        </p:txBody>
      </p:sp>
      <p:sp>
        <p:nvSpPr>
          <p:cNvPr id="173" name="Rectangle 172"/>
          <p:cNvSpPr/>
          <p:nvPr/>
        </p:nvSpPr>
        <p:spPr>
          <a:xfrm rot="17475089">
            <a:off x="3013181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18h</a:t>
            </a:r>
            <a:endParaRPr lang="fr-FR" sz="1200" dirty="0"/>
          </a:p>
        </p:txBody>
      </p:sp>
      <p:sp>
        <p:nvSpPr>
          <p:cNvPr id="174" name="Rectangle 173"/>
          <p:cNvSpPr/>
          <p:nvPr/>
        </p:nvSpPr>
        <p:spPr>
          <a:xfrm rot="17475089">
            <a:off x="3293188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19h</a:t>
            </a:r>
            <a:endParaRPr lang="fr-FR" sz="1200" dirty="0"/>
          </a:p>
        </p:txBody>
      </p:sp>
      <p:sp>
        <p:nvSpPr>
          <p:cNvPr id="175" name="Rectangle 174"/>
          <p:cNvSpPr/>
          <p:nvPr/>
        </p:nvSpPr>
        <p:spPr>
          <a:xfrm rot="17475089">
            <a:off x="3530594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20h</a:t>
            </a:r>
            <a:endParaRPr lang="fr-FR" sz="1200" dirty="0"/>
          </a:p>
        </p:txBody>
      </p:sp>
      <p:sp>
        <p:nvSpPr>
          <p:cNvPr id="176" name="Rectangle 175"/>
          <p:cNvSpPr/>
          <p:nvPr/>
        </p:nvSpPr>
        <p:spPr>
          <a:xfrm rot="17475089">
            <a:off x="3810601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21h</a:t>
            </a:r>
            <a:endParaRPr lang="fr-FR" sz="1200" dirty="0"/>
          </a:p>
        </p:txBody>
      </p:sp>
      <p:sp>
        <p:nvSpPr>
          <p:cNvPr id="177" name="Rectangle 176"/>
          <p:cNvSpPr/>
          <p:nvPr/>
        </p:nvSpPr>
        <p:spPr>
          <a:xfrm>
            <a:off x="5935848" y="10167953"/>
            <a:ext cx="5822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K</a:t>
            </a:r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reativ</a:t>
            </a:r>
            <a:endParaRPr lang="fr-FR" sz="1000" dirty="0"/>
          </a:p>
        </p:txBody>
      </p:sp>
      <p:sp>
        <p:nvSpPr>
          <p:cNvPr id="178" name="Rectangle 177"/>
          <p:cNvSpPr/>
          <p:nvPr/>
        </p:nvSpPr>
        <p:spPr>
          <a:xfrm>
            <a:off x="5935848" y="10396890"/>
            <a:ext cx="5966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Führer </a:t>
            </a:r>
            <a:endParaRPr lang="fr-FR" sz="1000" dirty="0"/>
          </a:p>
        </p:txBody>
      </p:sp>
      <p:sp>
        <p:nvSpPr>
          <p:cNvPr id="179" name="Rectangle 178"/>
          <p:cNvSpPr/>
          <p:nvPr/>
        </p:nvSpPr>
        <p:spPr>
          <a:xfrm>
            <a:off x="5954668" y="10625136"/>
            <a:ext cx="7152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Innovator</a:t>
            </a:r>
            <a:endParaRPr lang="fr-FR" sz="1000" dirty="0"/>
          </a:p>
        </p:txBody>
      </p:sp>
      <p:sp>
        <p:nvSpPr>
          <p:cNvPr id="180" name="Rectangle 179"/>
          <p:cNvSpPr/>
          <p:nvPr/>
        </p:nvSpPr>
        <p:spPr>
          <a:xfrm>
            <a:off x="5936263" y="10895306"/>
            <a:ext cx="9941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Verantwortlich</a:t>
            </a:r>
            <a:endParaRPr lang="fr-FR" sz="1000" dirty="0"/>
          </a:p>
        </p:txBody>
      </p:sp>
      <p:sp>
        <p:nvSpPr>
          <p:cNvPr id="181" name="Rectangle 180"/>
          <p:cNvSpPr/>
          <p:nvPr/>
        </p:nvSpPr>
        <p:spPr>
          <a:xfrm>
            <a:off x="5921374" y="11158510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Ernst</a:t>
            </a:r>
            <a:endParaRPr lang="fr-FR" sz="1000" dirty="0"/>
          </a:p>
        </p:txBody>
      </p:sp>
      <p:sp>
        <p:nvSpPr>
          <p:cNvPr id="182" name="Rectangle 181"/>
          <p:cNvSpPr/>
          <p:nvPr/>
        </p:nvSpPr>
        <p:spPr>
          <a:xfrm>
            <a:off x="5921374" y="11449578"/>
            <a:ext cx="8098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Organisiert</a:t>
            </a:r>
            <a:endParaRPr lang="fr-FR" sz="1000" dirty="0"/>
          </a:p>
        </p:txBody>
      </p:sp>
      <p:sp>
        <p:nvSpPr>
          <p:cNvPr id="183" name="Ellipse 182"/>
          <p:cNvSpPr/>
          <p:nvPr/>
        </p:nvSpPr>
        <p:spPr>
          <a:xfrm>
            <a:off x="341004" y="10832777"/>
            <a:ext cx="764580" cy="7645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988324" y="10331128"/>
            <a:ext cx="982842" cy="93018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1766531" y="11185218"/>
            <a:ext cx="411633" cy="404472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2221147" y="11047740"/>
            <a:ext cx="551545" cy="54195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2635658" y="10490980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3413866" y="10805343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1058113" y="10542239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0" name="Rectangle 189"/>
          <p:cNvSpPr/>
          <p:nvPr/>
        </p:nvSpPr>
        <p:spPr>
          <a:xfrm>
            <a:off x="282063" y="1099953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1" name="Rectangle 190"/>
          <p:cNvSpPr/>
          <p:nvPr/>
        </p:nvSpPr>
        <p:spPr>
          <a:xfrm>
            <a:off x="1717208" y="1119239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</a:rPr>
              <a:t>ipsum</a:t>
            </a:r>
            <a:endParaRPr lang="fr-FR" sz="900" dirty="0"/>
          </a:p>
        </p:txBody>
      </p:sp>
      <p:sp>
        <p:nvSpPr>
          <p:cNvPr id="192" name="Rectangle 191"/>
          <p:cNvSpPr/>
          <p:nvPr/>
        </p:nvSpPr>
        <p:spPr>
          <a:xfrm>
            <a:off x="2227037" y="11069768"/>
            <a:ext cx="512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endParaRPr lang="fr-FR" sz="900" dirty="0"/>
          </a:p>
        </p:txBody>
      </p:sp>
      <p:sp>
        <p:nvSpPr>
          <p:cNvPr id="193" name="Rectangle 192"/>
          <p:cNvSpPr/>
          <p:nvPr/>
        </p:nvSpPr>
        <p:spPr>
          <a:xfrm>
            <a:off x="2610726" y="10680691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4" name="Rectangle 193"/>
          <p:cNvSpPr/>
          <p:nvPr/>
        </p:nvSpPr>
        <p:spPr>
          <a:xfrm>
            <a:off x="3393717" y="1098371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054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322</Words>
  <Application>Microsoft Office PowerPoint</Application>
  <PresentationFormat>Panorámica</PresentationFormat>
  <Paragraphs>73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Arial Black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2016-10-07T06:26:55Z</dcterms:created>
  <dcterms:modified xsi:type="dcterms:W3CDTF">2019-01-24T09:36:05Z</dcterms:modified>
</cp:coreProperties>
</file>