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150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00"/>
    <p:restoredTop sz="94586"/>
  </p:normalViewPr>
  <p:slideViewPr>
    <p:cSldViewPr snapToGrid="0" snapToObjects="1">
      <p:cViewPr>
        <p:scale>
          <a:sx n="100" d="100"/>
          <a:sy n="100" d="100"/>
        </p:scale>
        <p:origin x="1062" y="-365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24/01/2019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Rectangle 116"/>
          <p:cNvSpPr/>
          <p:nvPr/>
        </p:nvSpPr>
        <p:spPr>
          <a:xfrm>
            <a:off x="0" y="0"/>
            <a:ext cx="2974808" cy="106886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981367" y="276036"/>
            <a:ext cx="4594961" cy="338704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347336" y="190911"/>
            <a:ext cx="508884" cy="508884"/>
          </a:xfrm>
          <a:prstGeom prst="ellipse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Rectangle 125"/>
          <p:cNvSpPr/>
          <p:nvPr/>
        </p:nvSpPr>
        <p:spPr>
          <a:xfrm>
            <a:off x="2974808" y="6210049"/>
            <a:ext cx="4601521" cy="33574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/>
          <p:nvPr/>
        </p:nvSpPr>
        <p:spPr>
          <a:xfrm>
            <a:off x="3347336" y="6098730"/>
            <a:ext cx="508884" cy="508884"/>
          </a:xfrm>
          <a:prstGeom prst="ellipse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Rectangle 128"/>
          <p:cNvSpPr/>
          <p:nvPr/>
        </p:nvSpPr>
        <p:spPr>
          <a:xfrm>
            <a:off x="-1" y="8587407"/>
            <a:ext cx="2974809" cy="3021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Oval 130"/>
          <p:cNvSpPr/>
          <p:nvPr/>
        </p:nvSpPr>
        <p:spPr>
          <a:xfrm>
            <a:off x="358319" y="8476088"/>
            <a:ext cx="508884" cy="50888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Rectangle 131"/>
          <p:cNvSpPr/>
          <p:nvPr/>
        </p:nvSpPr>
        <p:spPr>
          <a:xfrm>
            <a:off x="0" y="5376122"/>
            <a:ext cx="2974808" cy="3287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/>
          <p:cNvSpPr/>
          <p:nvPr/>
        </p:nvSpPr>
        <p:spPr>
          <a:xfrm>
            <a:off x="358319" y="5264804"/>
            <a:ext cx="508884" cy="50888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Rectangle 134"/>
          <p:cNvSpPr/>
          <p:nvPr/>
        </p:nvSpPr>
        <p:spPr>
          <a:xfrm>
            <a:off x="0" y="278399"/>
            <a:ext cx="2974808" cy="3246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Oval 136"/>
          <p:cNvSpPr/>
          <p:nvPr/>
        </p:nvSpPr>
        <p:spPr>
          <a:xfrm>
            <a:off x="397547" y="167080"/>
            <a:ext cx="508884" cy="50888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8" name="Rectangle 137"/>
          <p:cNvSpPr/>
          <p:nvPr/>
        </p:nvSpPr>
        <p:spPr>
          <a:xfrm>
            <a:off x="0" y="2830086"/>
            <a:ext cx="2974808" cy="34676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0" name="Oval 139"/>
          <p:cNvSpPr/>
          <p:nvPr/>
        </p:nvSpPr>
        <p:spPr>
          <a:xfrm>
            <a:off x="398911" y="2718768"/>
            <a:ext cx="508884" cy="508884"/>
          </a:xfrm>
          <a:prstGeom prst="ellipse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1" name="TextBox 140"/>
          <p:cNvSpPr txBox="1"/>
          <p:nvPr/>
        </p:nvSpPr>
        <p:spPr>
          <a:xfrm>
            <a:off x="3864171" y="267880"/>
            <a:ext cx="3270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BERUFSERFAHRUNGEN 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142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951418"/>
              </p:ext>
            </p:extLst>
          </p:nvPr>
        </p:nvGraphicFramePr>
        <p:xfrm>
          <a:off x="3090097" y="750047"/>
          <a:ext cx="4304453" cy="481020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106940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ü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2012-2013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endParaRPr lang="fr-FR" sz="1100" dirty="0">
                        <a:solidFill>
                          <a:srgbClr val="7F7F7F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181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ü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2012-2013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endParaRPr lang="fr-FR" sz="1100" dirty="0">
                        <a:solidFill>
                          <a:srgbClr val="7F7F7F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85181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ü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2012-2013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endParaRPr lang="fr-FR" sz="1100" dirty="0">
                        <a:solidFill>
                          <a:srgbClr val="7F7F7F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061364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ü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fr-FR" sz="1400" b="1" i="1" baseline="0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2012-2013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457200">
                        <a:buClr>
                          <a:srgbClr val="00B050"/>
                        </a:buClr>
                        <a:buSzPct val="100000"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43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1334639"/>
              </p:ext>
            </p:extLst>
          </p:nvPr>
        </p:nvGraphicFramePr>
        <p:xfrm>
          <a:off x="3090096" y="6650295"/>
          <a:ext cx="4304453" cy="164867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04453"/>
              </a:tblGrid>
              <a:tr h="686699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v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Grad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</a:t>
                      </a:r>
                      <a:endParaRPr lang="fr-FR" sz="1100" dirty="0">
                        <a:solidFill>
                          <a:srgbClr val="7F7F7F"/>
                        </a:solidFill>
                        <a:latin typeface="Avenir Book" charset="0"/>
                        <a:ea typeface="Avenir Book" charset="0"/>
                        <a:cs typeface="Avenir Book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713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Clr>
                          <a:srgbClr val="00B050"/>
                        </a:buClr>
                        <a:buSzPct val="100000"/>
                        <a:buFont typeface="Wingdings" charset="2"/>
                        <a:buChar char="v"/>
                        <a:tabLst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Universität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+mn-lt"/>
                          <a:ea typeface="Arial" charset="0"/>
                          <a:cs typeface="Arial" charset="0"/>
                        </a:rPr>
                        <a:t>Grad</a:t>
                      </a:r>
                      <a:endParaRPr lang="fr-FR" sz="1400" b="1" i="1" dirty="0" smtClean="0">
                        <a:solidFill>
                          <a:schemeClr val="tx1"/>
                        </a:solidFill>
                        <a:latin typeface="+mn-lt"/>
                        <a:ea typeface="Arial" charset="0"/>
                        <a:cs typeface="Arial" charset="0"/>
                      </a:endParaRPr>
                    </a:p>
                    <a:p>
                      <a:pPr defTabSz="685800"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Lorem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venir Book" charset="0"/>
                          <a:ea typeface="Avenir Book" charset="0"/>
                          <a:cs typeface="Avenir Book" charset="0"/>
                        </a:rPr>
                        <a:t>-</a:t>
                      </a:r>
                      <a:endParaRPr kumimoji="0" lang="fr-FR" sz="11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F7F7F"/>
                        </a:solidFill>
                        <a:effectLst/>
                        <a:uLnTx/>
                        <a:uFillTx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44" name="TextBox 143"/>
          <p:cNvSpPr txBox="1"/>
          <p:nvPr/>
        </p:nvSpPr>
        <p:spPr>
          <a:xfrm>
            <a:off x="3864172" y="6176457"/>
            <a:ext cx="158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AUSBILDUNG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5" name="TextBox 144"/>
          <p:cNvSpPr txBox="1"/>
          <p:nvPr/>
        </p:nvSpPr>
        <p:spPr>
          <a:xfrm>
            <a:off x="864384" y="2804446"/>
            <a:ext cx="1305375" cy="3724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K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ONTAKT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46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524943"/>
              </p:ext>
            </p:extLst>
          </p:nvPr>
        </p:nvGraphicFramePr>
        <p:xfrm>
          <a:off x="271180" y="3336701"/>
          <a:ext cx="2568132" cy="1931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68132"/>
              </a:tblGrid>
              <a:tr h="30600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000 111 333</a:t>
                      </a:r>
                      <a:endParaRPr lang="fr-FR" sz="1400" b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charset="2"/>
                        <a:buChar char="q"/>
                        <a:tabLst/>
                        <a:defRPr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name@mail.com</a:t>
                      </a:r>
                      <a:endParaRPr lang="fr-FR" sz="1400" b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50000"/>
                        </a:lnSpc>
                        <a:buFont typeface="Wingdings" charset="2"/>
                        <a:buChar char="q"/>
                      </a:pPr>
                      <a:r>
                        <a:rPr lang="fr-FR" sz="1400" dirty="0" smtClean="0">
                          <a:solidFill>
                            <a:schemeClr val="bg1"/>
                          </a:solidFill>
                        </a:rPr>
                        <a:t>12 Street</a:t>
                      </a:r>
                      <a:r>
                        <a:rPr lang="fr-FR" sz="1400" baseline="0" dirty="0" smtClean="0">
                          <a:solidFill>
                            <a:schemeClr val="bg1"/>
                          </a:solidFill>
                        </a:rPr>
                        <a:t> Name, </a:t>
                      </a:r>
                      <a:r>
                        <a:rPr lang="fr-FR" sz="1400" baseline="0" dirty="0" smtClean="0">
                          <a:solidFill>
                            <a:schemeClr val="bg1"/>
                          </a:solidFill>
                        </a:rPr>
                        <a:t>Berlin     DEUTSCHLAND</a:t>
                      </a:r>
                      <a:endParaRPr lang="fr-FR" sz="1400" b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  <a:tr h="306000">
                <a:tc>
                  <a:txBody>
                    <a:bodyPr/>
                    <a:lstStyle/>
                    <a:p>
                      <a:pPr marL="0" indent="0">
                        <a:lnSpc>
                          <a:spcPct val="150000"/>
                        </a:lnSpc>
                        <a:buFont typeface="Wingdings" charset="2"/>
                        <a:buNone/>
                      </a:pPr>
                      <a:endParaRPr lang="fr-FR" sz="1400" b="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47" name="TextBox 146"/>
          <p:cNvSpPr txBox="1"/>
          <p:nvPr/>
        </p:nvSpPr>
        <p:spPr>
          <a:xfrm>
            <a:off x="190814" y="739089"/>
            <a:ext cx="25650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Lorem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ipsum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dolor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sit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amet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,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consectetur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adipiscing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elit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Morbi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tristique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sapien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nec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nulla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rutrum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imperdiet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.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Nullam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faucibus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augue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id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velit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luctus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fr-FR" sz="1400" i="1" dirty="0" err="1">
                <a:solidFill>
                  <a:schemeClr val="bg1">
                    <a:lumMod val="95000"/>
                  </a:schemeClr>
                </a:solidFill>
              </a:rPr>
              <a:t>maximus</a:t>
            </a:r>
            <a:r>
              <a:rPr lang="fr-FR" sz="1400" i="1" dirty="0">
                <a:solidFill>
                  <a:schemeClr val="bg1">
                    <a:lumMod val="95000"/>
                  </a:schemeClr>
                </a:solidFill>
              </a:rPr>
              <a:t>. </a:t>
            </a:r>
          </a:p>
        </p:txBody>
      </p:sp>
      <p:graphicFrame>
        <p:nvGraphicFramePr>
          <p:cNvPr id="148" name="Tableau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4139075"/>
              </p:ext>
            </p:extLst>
          </p:nvPr>
        </p:nvGraphicFramePr>
        <p:xfrm>
          <a:off x="124427" y="5868581"/>
          <a:ext cx="2329082" cy="225287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29082"/>
              </a:tblGrid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Englisch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Französisch</a:t>
                      </a: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Microsoft</a:t>
                      </a:r>
                      <a:r>
                        <a:rPr lang="fr-FR" sz="1400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fr-FR" sz="1400" b="0" dirty="0" smtClean="0">
                          <a:solidFill>
                            <a:schemeClr val="bg1"/>
                          </a:solidFill>
                        </a:rPr>
                        <a:t>Office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dirty="0" err="1" smtClean="0">
                          <a:solidFill>
                            <a:schemeClr val="bg1"/>
                          </a:solidFill>
                        </a:rPr>
                        <a:t>Kreativität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  <a:tr h="450574">
                <a:tc>
                  <a:txBody>
                    <a:bodyPr/>
                    <a:lstStyle/>
                    <a:p>
                      <a:pPr marL="293688" indent="-285750">
                        <a:buFont typeface="Wingdings" charset="2"/>
                        <a:buChar char="Ø"/>
                        <a:tabLst/>
                      </a:pPr>
                      <a:r>
                        <a:rPr lang="fr-FR" sz="1400" b="0" baseline="0" dirty="0" smtClean="0">
                          <a:solidFill>
                            <a:schemeClr val="bg1"/>
                          </a:solidFill>
                        </a:rPr>
                        <a:t>Google </a:t>
                      </a:r>
                      <a:r>
                        <a:rPr lang="fr-FR" sz="1400" b="0" baseline="0" dirty="0" err="1" smtClean="0">
                          <a:solidFill>
                            <a:schemeClr val="bg1"/>
                          </a:solidFill>
                        </a:rPr>
                        <a:t>Analytics</a:t>
                      </a:r>
                      <a:endParaRPr lang="fr-FR" sz="1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85" name="TextBox 184"/>
          <p:cNvSpPr txBox="1"/>
          <p:nvPr/>
        </p:nvSpPr>
        <p:spPr>
          <a:xfrm>
            <a:off x="863021" y="245407"/>
            <a:ext cx="1994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ÜBER </a:t>
            </a:r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MICH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197" name="TextBox 196"/>
          <p:cNvSpPr txBox="1"/>
          <p:nvPr/>
        </p:nvSpPr>
        <p:spPr>
          <a:xfrm>
            <a:off x="823792" y="5339402"/>
            <a:ext cx="1753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2">
                    <a:lumMod val="25000"/>
                  </a:schemeClr>
                </a:solidFill>
              </a:rPr>
              <a:t>FÄHIGKEITEN 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823792" y="8554415"/>
            <a:ext cx="13053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2">
                    <a:lumMod val="25000"/>
                  </a:schemeClr>
                </a:solidFill>
              </a:rPr>
              <a:t>HOBBYS</a:t>
            </a:r>
            <a:endParaRPr lang="en-US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151586" y="9121007"/>
            <a:ext cx="2565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50000"/>
              </a:lnSpc>
              <a:buFont typeface="Wingdings" charset="2"/>
              <a:buChar char="§"/>
            </a:pPr>
            <a:r>
              <a:rPr lang="en-US" sz="1200" i="1" dirty="0" err="1">
                <a:solidFill>
                  <a:schemeClr val="bg1"/>
                </a:solidFill>
                <a:ea typeface="Arial" charset="0"/>
                <a:cs typeface="Arial" charset="0"/>
              </a:rPr>
              <a:t>Lesen</a:t>
            </a:r>
            <a:r>
              <a:rPr lang="en-US" sz="1200" i="1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endParaRPr lang="en-US" sz="1200" i="1" dirty="0" smtClean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 marL="171450" indent="-171450">
              <a:lnSpc>
                <a:spcPct val="150000"/>
              </a:lnSpc>
              <a:buFont typeface="Wingdings" charset="2"/>
              <a:buChar char="§"/>
            </a:pPr>
            <a:r>
              <a:rPr lang="en-US" sz="1200" i="1" dirty="0" err="1">
                <a:solidFill>
                  <a:schemeClr val="bg1"/>
                </a:solidFill>
                <a:ea typeface="Arial" charset="0"/>
                <a:cs typeface="Arial" charset="0"/>
              </a:rPr>
              <a:t>Tanzen</a:t>
            </a:r>
            <a:r>
              <a:rPr lang="en-US" sz="1200" i="1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endParaRPr lang="en-US" sz="1200" i="1" dirty="0" smtClean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 marL="171450" indent="-171450">
              <a:lnSpc>
                <a:spcPct val="150000"/>
              </a:lnSpc>
              <a:buFont typeface="Wingdings" charset="2"/>
              <a:buChar char="§"/>
            </a:pPr>
            <a:r>
              <a:rPr lang="en-US" sz="1200" i="1" dirty="0" err="1">
                <a:solidFill>
                  <a:schemeClr val="bg1"/>
                </a:solidFill>
                <a:ea typeface="Arial" charset="0"/>
                <a:cs typeface="Arial" charset="0"/>
              </a:rPr>
              <a:t>Reisen</a:t>
            </a:r>
            <a:r>
              <a:rPr lang="en-US" sz="1200" i="1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endParaRPr lang="en-US" sz="1200" i="1" dirty="0">
              <a:solidFill>
                <a:schemeClr val="bg1"/>
              </a:solidFill>
              <a:ea typeface="Arial" charset="0"/>
              <a:cs typeface="Arial" charset="0"/>
            </a:endParaRPr>
          </a:p>
          <a:p>
            <a:pPr marL="171450" indent="-171450">
              <a:lnSpc>
                <a:spcPct val="150000"/>
              </a:lnSpc>
              <a:buFont typeface="Wingdings" charset="2"/>
              <a:buChar char="§"/>
            </a:pPr>
            <a:r>
              <a:rPr lang="en-US" sz="1200" i="1" dirty="0" err="1">
                <a:solidFill>
                  <a:schemeClr val="bg1"/>
                </a:solidFill>
                <a:ea typeface="Arial" charset="0"/>
                <a:cs typeface="Arial" charset="0"/>
              </a:rPr>
              <a:t>Wirtschaft</a:t>
            </a:r>
            <a:r>
              <a:rPr lang="en-US" sz="1200" i="1" dirty="0">
                <a:solidFill>
                  <a:schemeClr val="bg1"/>
                </a:solidFill>
                <a:ea typeface="Arial" charset="0"/>
                <a:cs typeface="Arial" charset="0"/>
              </a:rPr>
              <a:t> </a:t>
            </a:r>
            <a:endParaRPr lang="en-US" sz="1200" i="1" dirty="0">
              <a:solidFill>
                <a:schemeClr val="bg1"/>
              </a:solidFill>
              <a:ea typeface="Arial" charset="0"/>
              <a:cs typeface="Arial" charset="0"/>
            </a:endParaRPr>
          </a:p>
        </p:txBody>
      </p:sp>
      <p:pic>
        <p:nvPicPr>
          <p:cNvPr id="229" name="Picture 2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908" y="280923"/>
            <a:ext cx="252162" cy="252162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20" y="2839585"/>
            <a:ext cx="265666" cy="26566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922" y="276035"/>
            <a:ext cx="305712" cy="30571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7112" y="6176457"/>
            <a:ext cx="369332" cy="36933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4851" y="5356034"/>
            <a:ext cx="315820" cy="315820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74" y="8566183"/>
            <a:ext cx="323374" cy="323374"/>
          </a:xfrm>
          <a:prstGeom prst="rect">
            <a:avLst/>
          </a:prstGeom>
        </p:spPr>
      </p:pic>
      <p:cxnSp>
        <p:nvCxnSpPr>
          <p:cNvPr id="4" name="Connecteur droit 3"/>
          <p:cNvCxnSpPr/>
          <p:nvPr/>
        </p:nvCxnSpPr>
        <p:spPr>
          <a:xfrm flipV="1">
            <a:off x="2974808" y="0"/>
            <a:ext cx="0" cy="10688640"/>
          </a:xfrm>
          <a:prstGeom prst="line">
            <a:avLst/>
          </a:prstGeom>
          <a:ln>
            <a:solidFill>
              <a:srgbClr val="00B15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780674" y="6043621"/>
            <a:ext cx="1102303" cy="1271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1780674" y="6494473"/>
            <a:ext cx="1102303" cy="12718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1780674" y="6931425"/>
            <a:ext cx="1102303" cy="12657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74"/>
          <p:cNvSpPr/>
          <p:nvPr/>
        </p:nvSpPr>
        <p:spPr>
          <a:xfrm>
            <a:off x="1778533" y="7403374"/>
            <a:ext cx="1102303" cy="1234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75"/>
          <p:cNvSpPr/>
          <p:nvPr/>
        </p:nvSpPr>
        <p:spPr>
          <a:xfrm>
            <a:off x="1778532" y="7868525"/>
            <a:ext cx="1102303" cy="12428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76"/>
          <p:cNvSpPr/>
          <p:nvPr/>
        </p:nvSpPr>
        <p:spPr>
          <a:xfrm>
            <a:off x="1778533" y="6043621"/>
            <a:ext cx="984290" cy="127181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77"/>
          <p:cNvSpPr/>
          <p:nvPr/>
        </p:nvSpPr>
        <p:spPr>
          <a:xfrm>
            <a:off x="1778533" y="6496085"/>
            <a:ext cx="813966" cy="125570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1778533" y="6932428"/>
            <a:ext cx="813966" cy="125570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Rectangle 79"/>
          <p:cNvSpPr/>
          <p:nvPr/>
        </p:nvSpPr>
        <p:spPr>
          <a:xfrm>
            <a:off x="1779617" y="7404639"/>
            <a:ext cx="1058777" cy="124891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1" name="Rectangle 80"/>
          <p:cNvSpPr/>
          <p:nvPr/>
        </p:nvSpPr>
        <p:spPr>
          <a:xfrm>
            <a:off x="1779380" y="7869330"/>
            <a:ext cx="595830" cy="123478"/>
          </a:xfrm>
          <a:prstGeom prst="rect">
            <a:avLst/>
          </a:prstGeom>
          <a:solidFill>
            <a:srgbClr val="00B1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2" name="Image 7"/>
          <p:cNvPicPr>
            <a:picLocks noChangeAspect="1"/>
          </p:cNvPicPr>
          <p:nvPr/>
        </p:nvPicPr>
        <p:blipFill rotWithShape="1">
          <a:blip r:embed="rId9"/>
          <a:srcRect l="43073" b="14177"/>
          <a:stretch/>
        </p:blipFill>
        <p:spPr>
          <a:xfrm>
            <a:off x="3221218" y="9125656"/>
            <a:ext cx="1307278" cy="1315450"/>
          </a:xfrm>
          <a:prstGeom prst="ellipse">
            <a:avLst/>
          </a:prstGeom>
          <a:ln w="38100">
            <a:solidFill>
              <a:srgbClr val="00B150"/>
            </a:solidFill>
          </a:ln>
        </p:spPr>
      </p:pic>
      <p:sp>
        <p:nvSpPr>
          <p:cNvPr id="83" name="ZoneTexte 9"/>
          <p:cNvSpPr txBox="1"/>
          <p:nvPr/>
        </p:nvSpPr>
        <p:spPr>
          <a:xfrm>
            <a:off x="4670551" y="9121007"/>
            <a:ext cx="23147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000" dirty="0" err="1" smtClean="0">
                <a:ea typeface="Arial" charset="0"/>
                <a:cs typeface="Arial" charset="0"/>
              </a:rPr>
              <a:t>Thibot</a:t>
            </a:r>
            <a:endParaRPr lang="fr-FR" sz="3000" dirty="0" smtClean="0">
              <a:ea typeface="Arial" charset="0"/>
              <a:cs typeface="Arial" charset="0"/>
            </a:endParaRPr>
          </a:p>
          <a:p>
            <a:r>
              <a:rPr lang="fr-FR" sz="3000" b="1" dirty="0" smtClean="0">
                <a:solidFill>
                  <a:srgbClr val="00B150"/>
                </a:solidFill>
                <a:ea typeface="Arial" charset="0"/>
                <a:cs typeface="Arial" charset="0"/>
              </a:rPr>
              <a:t>DOEGARE</a:t>
            </a:r>
            <a:endParaRPr lang="fr-FR" sz="3000" b="1" dirty="0">
              <a:solidFill>
                <a:srgbClr val="00B150"/>
              </a:solidFill>
              <a:ea typeface="Arial" charset="0"/>
              <a:cs typeface="Arial" charset="0"/>
            </a:endParaRPr>
          </a:p>
        </p:txBody>
      </p:sp>
      <p:sp>
        <p:nvSpPr>
          <p:cNvPr id="84" name="ZoneTexte 9"/>
          <p:cNvSpPr txBox="1"/>
          <p:nvPr/>
        </p:nvSpPr>
        <p:spPr>
          <a:xfrm>
            <a:off x="4670551" y="10060197"/>
            <a:ext cx="23147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 err="1">
                <a:ea typeface="Arial" charset="0"/>
                <a:cs typeface="Arial" charset="0"/>
              </a:rPr>
              <a:t>Berufsbezeichnung</a:t>
            </a:r>
            <a:r>
              <a:rPr lang="fr-FR" sz="1400" i="1" dirty="0">
                <a:ea typeface="Arial" charset="0"/>
                <a:cs typeface="Arial" charset="0"/>
              </a:rPr>
              <a:t> </a:t>
            </a:r>
            <a:endParaRPr lang="fr-FR" sz="1400" b="1" i="1" dirty="0">
              <a:ea typeface="Arial" charset="0"/>
              <a:cs typeface="Arial" charset="0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2974808" y="8566182"/>
            <a:ext cx="4601521" cy="330773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482</TotalTime>
  <Words>267</Words>
  <Application>Microsoft Office PowerPoint</Application>
  <PresentationFormat>Personalizado</PresentationFormat>
  <Paragraphs>35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Avenir Book</vt:lpstr>
      <vt:lpstr>Calibri</vt:lpstr>
      <vt:lpstr>Wingdings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62</cp:revision>
  <dcterms:created xsi:type="dcterms:W3CDTF">2014-12-03T08:33:54Z</dcterms:created>
  <dcterms:modified xsi:type="dcterms:W3CDTF">2019-01-24T09:16:30Z</dcterms:modified>
</cp:coreProperties>
</file>