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9" r:id="rId2"/>
  </p:sldIdLst>
  <p:sldSz cx="7562850" cy="10688638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3367">
          <p15:clr>
            <a:srgbClr val="A4A3A4"/>
          </p15:clr>
        </p15:guide>
        <p15:guide id="2" pos="2382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4852"/>
    <a:srgbClr val="5F7897"/>
    <a:srgbClr val="FF41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42"/>
    <p:restoredTop sz="94586"/>
  </p:normalViewPr>
  <p:slideViewPr>
    <p:cSldViewPr snapToGrid="0" snapToObjects="1">
      <p:cViewPr>
        <p:scale>
          <a:sx n="93" d="100"/>
          <a:sy n="93" d="100"/>
        </p:scale>
        <p:origin x="1182" y="-3150"/>
      </p:cViewPr>
      <p:guideLst>
        <p:guide orient="horz" pos="3367"/>
        <p:guide pos="2382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67214" y="3320407"/>
            <a:ext cx="6428423" cy="2291129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134428" y="6056895"/>
            <a:ext cx="5293995" cy="2731541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681789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10792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4535084" y="668040"/>
            <a:ext cx="1407530" cy="1421440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312493" y="668040"/>
            <a:ext cx="4096544" cy="1421440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42685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858204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97413" y="6868441"/>
            <a:ext cx="6428423" cy="212288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597413" y="4530301"/>
            <a:ext cx="6428423" cy="2338139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1658443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312493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190577" y="3887003"/>
            <a:ext cx="2752037" cy="10995441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821343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392573"/>
            <a:ext cx="3341572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378143" y="3389684"/>
            <a:ext cx="3341572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3841823" y="2392573"/>
            <a:ext cx="3342885" cy="99711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3841823" y="3389684"/>
            <a:ext cx="3342885" cy="6158339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48975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472650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781842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378143" y="425566"/>
            <a:ext cx="2488126" cy="181113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956864" y="425567"/>
            <a:ext cx="4227843" cy="9122456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378143" y="2236697"/>
            <a:ext cx="2488126" cy="731132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121555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482372" y="7482047"/>
            <a:ext cx="4537710" cy="88329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482372" y="955049"/>
            <a:ext cx="4537710" cy="641318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482372" y="8365344"/>
            <a:ext cx="4537710" cy="125443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8615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378143" y="428041"/>
            <a:ext cx="6806565" cy="17814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378143" y="2494016"/>
            <a:ext cx="6806565" cy="70540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3781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CF0904D-930F-FD46-A326-BF7152BF9E0A}" type="datetimeFigureOut">
              <a:rPr lang="fr-FR" smtClean="0"/>
              <a:t>24/01/2019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583974" y="9906785"/>
            <a:ext cx="2394903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5420043" y="9906785"/>
            <a:ext cx="1764665" cy="56907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F2BAB27-56FE-0F4B-AD23-F85EC639443E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60989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>
            <a:off x="1" y="9058726"/>
            <a:ext cx="4965190" cy="1629911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>
            <a:off x="3790950" y="2962840"/>
            <a:ext cx="3771899" cy="5537366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>
            <a:off x="4965192" y="8503920"/>
            <a:ext cx="2597658" cy="2184718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Rectangle 2"/>
          <p:cNvSpPr/>
          <p:nvPr/>
        </p:nvSpPr>
        <p:spPr>
          <a:xfrm>
            <a:off x="0" y="0"/>
            <a:ext cx="7562850" cy="2754784"/>
          </a:xfrm>
          <a:prstGeom prst="rect">
            <a:avLst/>
          </a:prstGeom>
          <a:solidFill>
            <a:srgbClr val="444852"/>
          </a:solidFill>
          <a:ln>
            <a:noFill/>
          </a:ln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379095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err="1"/>
              <a:t>Ausbildung</a:t>
            </a:r>
            <a:r>
              <a:rPr lang="en-US" sz="2800" b="1" i="1" dirty="0"/>
              <a:t> </a:t>
            </a:r>
            <a:r>
              <a:rPr lang="en-US" sz="2800" b="1" i="1" dirty="0"/>
              <a:t>	</a:t>
            </a:r>
          </a:p>
        </p:txBody>
      </p:sp>
      <p:sp>
        <p:nvSpPr>
          <p:cNvPr id="9" name="Rectangle 8"/>
          <p:cNvSpPr/>
          <p:nvPr/>
        </p:nvSpPr>
        <p:spPr>
          <a:xfrm>
            <a:off x="0" y="2953512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800" b="1" i="1" dirty="0" err="1" smtClean="0"/>
              <a:t>Berufserfahrungen</a:t>
            </a:r>
            <a:r>
              <a:rPr lang="en-US" sz="2800" b="1" i="1" dirty="0" smtClean="0"/>
              <a:t> </a:t>
            </a:r>
            <a:endParaRPr lang="en-US" sz="2800" b="1" i="1" dirty="0"/>
          </a:p>
        </p:txBody>
      </p:sp>
      <p:pic>
        <p:nvPicPr>
          <p:cNvPr id="117" name="Image 7"/>
          <p:cNvPicPr>
            <a:picLocks noChangeAspect="1"/>
          </p:cNvPicPr>
          <p:nvPr/>
        </p:nvPicPr>
        <p:blipFill rotWithShape="1">
          <a:blip r:embed="rId2"/>
          <a:srcRect l="43073" b="14177"/>
          <a:stretch/>
        </p:blipFill>
        <p:spPr>
          <a:xfrm>
            <a:off x="3023046" y="2001249"/>
            <a:ext cx="1497708" cy="1507070"/>
          </a:xfrm>
          <a:prstGeom prst="roundRect">
            <a:avLst/>
          </a:prstGeom>
          <a:ln w="76200">
            <a:solidFill>
              <a:schemeClr val="bg1"/>
            </a:solidFill>
          </a:ln>
        </p:spPr>
      </p:pic>
      <p:sp>
        <p:nvSpPr>
          <p:cNvPr id="119" name="TextBox 118"/>
          <p:cNvSpPr txBox="1"/>
          <p:nvPr/>
        </p:nvSpPr>
        <p:spPr>
          <a:xfrm>
            <a:off x="330247" y="1138886"/>
            <a:ext cx="6883305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Lorem ipsum dolor sit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amet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,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consectetur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adipiscing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Morbi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tristique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sapien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nec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rutrum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imperdiet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Nullam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augue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id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velit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luctus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maximus.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Interdum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et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malesuada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fames ac ante ipsum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primis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 in </a:t>
            </a:r>
            <a:r>
              <a:rPr lang="en-US" sz="1300" dirty="0" err="1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faucibus</a:t>
            </a:r>
            <a:r>
              <a:rPr lang="en-US" sz="1300" dirty="0">
                <a:solidFill>
                  <a:schemeClr val="bg1">
                    <a:lumMod val="95000"/>
                  </a:schemeClr>
                </a:solidFill>
                <a:latin typeface="Arial" charset="0"/>
                <a:ea typeface="Arial" charset="0"/>
                <a:cs typeface="Arial" charset="0"/>
              </a:rPr>
              <a:t>. </a:t>
            </a: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7" y="2075688"/>
            <a:ext cx="243074" cy="2430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1528" y="2373626"/>
            <a:ext cx="243464" cy="24346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8808" y="2075688"/>
            <a:ext cx="243075" cy="24307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87603" y="2373626"/>
            <a:ext cx="244280" cy="244280"/>
          </a:xfrm>
          <a:prstGeom prst="rect">
            <a:avLst/>
          </a:prstGeom>
        </p:spPr>
      </p:pic>
      <p:sp>
        <p:nvSpPr>
          <p:cNvPr id="8" name="TextBox 7"/>
          <p:cNvSpPr txBox="1"/>
          <p:nvPr/>
        </p:nvSpPr>
        <p:spPr>
          <a:xfrm>
            <a:off x="354406" y="2048392"/>
            <a:ext cx="243230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smtClean="0">
                <a:solidFill>
                  <a:schemeClr val="bg1"/>
                </a:solidFill>
              </a:rPr>
              <a:t>name@mail.com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354601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s-IS" sz="1600" dirty="0" smtClean="0">
                <a:solidFill>
                  <a:schemeClr val="bg1"/>
                </a:solidFill>
              </a:rPr>
              <a:t>000 111 333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4505479" y="2054262"/>
            <a:ext cx="265924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1400" dirty="0" smtClean="0">
                <a:solidFill>
                  <a:schemeClr val="bg1"/>
                </a:solidFill>
              </a:rPr>
              <a:t>12 Street Name, </a:t>
            </a:r>
            <a:r>
              <a:rPr lang="en-US" sz="1400" dirty="0" smtClean="0">
                <a:solidFill>
                  <a:schemeClr val="bg1"/>
                </a:solidFill>
              </a:rPr>
              <a:t>Berlin</a:t>
            </a:r>
            <a:endParaRPr lang="en-US" sz="14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4732420" y="2301323"/>
            <a:ext cx="2432304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is-IS" sz="1600" dirty="0" smtClean="0">
                <a:solidFill>
                  <a:schemeClr val="bg1"/>
                </a:solidFill>
              </a:rPr>
              <a:t>Facebook.com/name</a:t>
            </a:r>
            <a:endParaRPr lang="is-IS" sz="1600" dirty="0">
              <a:solidFill>
                <a:schemeClr val="bg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3790950" y="5733288"/>
            <a:ext cx="3771899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r"/>
            <a:r>
              <a:rPr lang="en-US" sz="2800" b="1" i="1" dirty="0" smtClean="0"/>
              <a:t>   </a:t>
            </a:r>
            <a:r>
              <a:rPr lang="en-US" sz="2800" b="1" i="1" dirty="0" err="1" smtClean="0"/>
              <a:t>Auszeichnungen</a:t>
            </a:r>
            <a:r>
              <a:rPr lang="en-US" sz="2800" b="1" i="1" dirty="0" smtClean="0"/>
              <a:t>	</a:t>
            </a:r>
            <a:endParaRPr lang="en-US" sz="2800" b="1" i="1" dirty="0"/>
          </a:p>
        </p:txBody>
      </p:sp>
      <p:sp>
        <p:nvSpPr>
          <p:cNvPr id="18" name="Rectangle 17"/>
          <p:cNvSpPr/>
          <p:nvPr/>
        </p:nvSpPr>
        <p:spPr>
          <a:xfrm>
            <a:off x="0" y="8503920"/>
            <a:ext cx="4965192" cy="554807"/>
          </a:xfrm>
          <a:prstGeom prst="rect">
            <a:avLst/>
          </a:prstGeom>
          <a:ln>
            <a:noFill/>
          </a:ln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i="1" dirty="0" err="1"/>
              <a:t>Fähigkeiten</a:t>
            </a:r>
            <a:r>
              <a:rPr lang="en-US" sz="2800" b="1" i="1" dirty="0"/>
              <a:t> &amp; </a:t>
            </a:r>
            <a:r>
              <a:rPr lang="en-US" sz="2800" b="1" i="1" dirty="0" err="1" smtClean="0"/>
              <a:t>Sprachen</a:t>
            </a:r>
            <a:endParaRPr lang="en-US" sz="2800" b="1" i="1" dirty="0"/>
          </a:p>
        </p:txBody>
      </p:sp>
      <p:graphicFrame>
        <p:nvGraphicFramePr>
          <p:cNvPr id="26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12987818"/>
              </p:ext>
            </p:extLst>
          </p:nvPr>
        </p:nvGraphicFramePr>
        <p:xfrm>
          <a:off x="99197" y="3639086"/>
          <a:ext cx="3573504" cy="465061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73504"/>
              </a:tblGrid>
              <a:tr h="1638250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Jan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1999 –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Okt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2002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45569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Feb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2003 – Nov 2009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rgbClr val="7F7F7F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1556666">
                <a:tc>
                  <a:txBody>
                    <a:bodyPr/>
                    <a:lstStyle/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Berufsbezeichnung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indent="0" algn="ctr">
                        <a:buSzPct val="150000"/>
                        <a:buFont typeface="Courier New" charset="0"/>
                        <a:buNone/>
                        <a:tabLst/>
                      </a:pPr>
                      <a:r>
                        <a:rPr lang="fr-FR" sz="1200" b="1" i="1" baseline="0" dirty="0" err="1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Unternehmen</a:t>
                      </a:r>
                      <a:r>
                        <a:rPr lang="fr-FR" sz="1200" b="1" i="1" baseline="0" dirty="0" smtClean="0">
                          <a:solidFill>
                            <a:schemeClr val="accent6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Okt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2012 – </a:t>
                      </a:r>
                      <a:r>
                        <a:rPr lang="fr-FR" sz="1100" b="0" i="1" baseline="0" dirty="0" err="1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Dez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b="0" i="1" baseline="0" dirty="0" smtClean="0">
                          <a:solidFill>
                            <a:schemeClr val="tx1">
                              <a:lumMod val="50000"/>
                              <a:lumOff val="50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  <a:endParaRPr lang="fr-FR" sz="1200" b="0" i="1" baseline="0" dirty="0" smtClean="0">
                        <a:solidFill>
                          <a:schemeClr val="tx1">
                            <a:lumMod val="50000"/>
                            <a:lumOff val="50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Interdum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et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malesuada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fames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ac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ante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primis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in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Etiam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bibendum, ante nec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posuere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odio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enim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semper </a:t>
                      </a:r>
                      <a:r>
                        <a:rPr lang="fr-FR" sz="1100" dirty="0" err="1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tortor</a:t>
                      </a:r>
                      <a:r>
                        <a:rPr lang="fr-FR" sz="1100" dirty="0" smtClean="0">
                          <a:solidFill>
                            <a:srgbClr val="7F7F7F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7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0456733"/>
              </p:ext>
            </p:extLst>
          </p:nvPr>
        </p:nvGraphicFramePr>
        <p:xfrm>
          <a:off x="3915907" y="3639086"/>
          <a:ext cx="3521984" cy="2014011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1109698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endParaRPr lang="fr-FR" sz="1600" b="1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2008 – 2012</a:t>
                      </a:r>
                      <a:endParaRPr lang="fr-FR" sz="1600" b="1" baseline="0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faucibus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augue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id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luctus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maximus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904313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6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Universität</a:t>
                      </a:r>
                      <a:endParaRPr lang="fr-FR" sz="1600" b="1" dirty="0" smtClean="0">
                        <a:solidFill>
                          <a:schemeClr val="tx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2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2012 – 2016 </a:t>
                      </a:r>
                      <a:endParaRPr lang="fr-FR" sz="12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endParaRPr lang="fr-FR" sz="1100" dirty="0">
                        <a:solidFill>
                          <a:schemeClr val="tx1">
                            <a:lumMod val="65000"/>
                            <a:lumOff val="35000"/>
                          </a:schemeClr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graphicFrame>
        <p:nvGraphicFramePr>
          <p:cNvPr id="2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05164964"/>
              </p:ext>
            </p:extLst>
          </p:nvPr>
        </p:nvGraphicFramePr>
        <p:xfrm>
          <a:off x="3915907" y="6336763"/>
          <a:ext cx="3521984" cy="205319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521984"/>
              </a:tblGrid>
              <a:tr h="670861">
                <a:tc>
                  <a:txBody>
                    <a:bodyPr/>
                    <a:lstStyle/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Auszeichnung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2010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Auszeichnung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B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2014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747471">
                <a:tc>
                  <a:txBody>
                    <a:bodyPr/>
                    <a:lstStyle/>
                    <a:p>
                      <a:pPr marL="0" marR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400" b="1" dirty="0" err="1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Auszeichnung</a:t>
                      </a:r>
                      <a:r>
                        <a:rPr lang="fr-FR" sz="14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400" b="1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</a:t>
                      </a:r>
                      <a:r>
                        <a:rPr lang="fr-FR" sz="1600" b="1" baseline="0" dirty="0" smtClean="0">
                          <a:solidFill>
                            <a:schemeClr val="tx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kumimoji="0" lang="fr-FR" sz="1100" b="1" i="1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F79646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2015</a:t>
                      </a:r>
                      <a:endParaRPr lang="fr-FR" sz="1100" b="1" i="1" baseline="0" dirty="0" smtClean="0">
                        <a:solidFill>
                          <a:srgbClr val="0070C0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Lorem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ipsum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dolor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amet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,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consectetur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adipiscing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</a:p>
                    <a:p>
                      <a:pPr marL="0" marR="0" lvl="0" indent="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elit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Morbi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tristique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sapien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nec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nulla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rutrum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1100" dirty="0" err="1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imperdiet</a:t>
                      </a:r>
                      <a:r>
                        <a:rPr lang="fr-FR" sz="1100" dirty="0" smtClean="0">
                          <a:solidFill>
                            <a:schemeClr val="tx1">
                              <a:lumMod val="65000"/>
                              <a:lumOff val="35000"/>
                            </a:schemeClr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. </a:t>
                      </a: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11" name="TextBox 10"/>
          <p:cNvSpPr txBox="1"/>
          <p:nvPr/>
        </p:nvSpPr>
        <p:spPr>
          <a:xfrm>
            <a:off x="461664" y="9149540"/>
            <a:ext cx="240955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K</a:t>
            </a:r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reativ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461664" y="9421359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Microsoft Office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61664" y="9702322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smtClean="0">
                <a:latin typeface="Arial" charset="0"/>
                <a:ea typeface="Arial" charset="0"/>
                <a:cs typeface="Arial" charset="0"/>
              </a:rPr>
              <a:t>Google AdWords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461664" y="10085753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 smtClean="0">
                <a:latin typeface="Arial" charset="0"/>
                <a:ea typeface="Arial" charset="0"/>
                <a:cs typeface="Arial" charset="0"/>
              </a:rPr>
              <a:t>Englisch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461664" y="10347150"/>
            <a:ext cx="2327256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200" b="1" dirty="0" err="1">
                <a:latin typeface="Arial" charset="0"/>
                <a:ea typeface="Arial" charset="0"/>
                <a:cs typeface="Arial" charset="0"/>
              </a:rPr>
              <a:t>Französisch</a:t>
            </a:r>
            <a:r>
              <a:rPr lang="en-US" sz="1200" b="1" dirty="0">
                <a:latin typeface="Arial" charset="0"/>
                <a:ea typeface="Arial" charset="0"/>
                <a:cs typeface="Arial" charset="0"/>
              </a:rPr>
              <a:t> </a:t>
            </a:r>
            <a:endParaRPr lang="en-US" sz="1200" b="1" dirty="0">
              <a:latin typeface="Arial" charset="0"/>
              <a:ea typeface="Arial" charset="0"/>
              <a:cs typeface="Arial" charset="0"/>
            </a:endParaRPr>
          </a:p>
        </p:txBody>
      </p:sp>
      <p:cxnSp>
        <p:nvCxnSpPr>
          <p:cNvPr id="19" name="Straight Connector 18"/>
          <p:cNvCxnSpPr/>
          <p:nvPr/>
        </p:nvCxnSpPr>
        <p:spPr>
          <a:xfrm>
            <a:off x="0" y="10040430"/>
            <a:ext cx="4965191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5" name="Rectangle 24"/>
          <p:cNvSpPr/>
          <p:nvPr/>
        </p:nvSpPr>
        <p:spPr>
          <a:xfrm>
            <a:off x="20271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>
            <a:off x="2255743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ectangle 36"/>
          <p:cNvSpPr/>
          <p:nvPr/>
        </p:nvSpPr>
        <p:spPr>
          <a:xfrm>
            <a:off x="24825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>
            <a:off x="2711195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>
            <a:off x="29356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>
            <a:off x="3164240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>
            <a:off x="33910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>
            <a:off x="3619692" y="9195353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3" name="Rectangle 42"/>
          <p:cNvSpPr/>
          <p:nvPr/>
        </p:nvSpPr>
        <p:spPr>
          <a:xfrm>
            <a:off x="38536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>
            <a:off x="4082270" y="9195353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>
            <a:off x="20271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>
            <a:off x="2255743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>
            <a:off x="24825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>
            <a:off x="2711195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>
            <a:off x="2935640" y="94788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>
            <a:off x="316424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>
            <a:off x="33910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>
            <a:off x="3619692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3" name="Rectangle 52"/>
          <p:cNvSpPr/>
          <p:nvPr/>
        </p:nvSpPr>
        <p:spPr>
          <a:xfrm>
            <a:off x="38536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>
            <a:off x="4082270" y="94788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>
            <a:off x="20271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>
            <a:off x="2255743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>
            <a:off x="24825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Rectangle 57"/>
          <p:cNvSpPr/>
          <p:nvPr/>
        </p:nvSpPr>
        <p:spPr>
          <a:xfrm>
            <a:off x="2711195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Rectangle 58"/>
          <p:cNvSpPr/>
          <p:nvPr/>
        </p:nvSpPr>
        <p:spPr>
          <a:xfrm>
            <a:off x="29356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0" name="Rectangle 59"/>
          <p:cNvSpPr/>
          <p:nvPr/>
        </p:nvSpPr>
        <p:spPr>
          <a:xfrm>
            <a:off x="3164240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1" name="Rectangle 60"/>
          <p:cNvSpPr/>
          <p:nvPr/>
        </p:nvSpPr>
        <p:spPr>
          <a:xfrm>
            <a:off x="3391092" y="9753347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2" name="Rectangle 61"/>
          <p:cNvSpPr/>
          <p:nvPr/>
        </p:nvSpPr>
        <p:spPr>
          <a:xfrm>
            <a:off x="3619692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38536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>
            <a:off x="4082270" y="9753347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>
            <a:off x="20271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 65"/>
          <p:cNvSpPr/>
          <p:nvPr/>
        </p:nvSpPr>
        <p:spPr>
          <a:xfrm>
            <a:off x="2255743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 66"/>
          <p:cNvSpPr/>
          <p:nvPr/>
        </p:nvSpPr>
        <p:spPr>
          <a:xfrm>
            <a:off x="24825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8" name="Rectangle 67"/>
          <p:cNvSpPr/>
          <p:nvPr/>
        </p:nvSpPr>
        <p:spPr>
          <a:xfrm>
            <a:off x="2711195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 68"/>
          <p:cNvSpPr/>
          <p:nvPr/>
        </p:nvSpPr>
        <p:spPr>
          <a:xfrm>
            <a:off x="29356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0" name="Rectangle 69"/>
          <p:cNvSpPr/>
          <p:nvPr/>
        </p:nvSpPr>
        <p:spPr>
          <a:xfrm>
            <a:off x="3164240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 70"/>
          <p:cNvSpPr/>
          <p:nvPr/>
        </p:nvSpPr>
        <p:spPr>
          <a:xfrm>
            <a:off x="33910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Rectangle 71"/>
          <p:cNvSpPr/>
          <p:nvPr/>
        </p:nvSpPr>
        <p:spPr>
          <a:xfrm>
            <a:off x="3619692" y="10129212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3" name="Rectangle 72"/>
          <p:cNvSpPr/>
          <p:nvPr/>
        </p:nvSpPr>
        <p:spPr>
          <a:xfrm>
            <a:off x="38536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4" name="Rectangle 73"/>
          <p:cNvSpPr/>
          <p:nvPr/>
        </p:nvSpPr>
        <p:spPr>
          <a:xfrm>
            <a:off x="4082270" y="10129212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5" name="Rectangle 74"/>
          <p:cNvSpPr/>
          <p:nvPr/>
        </p:nvSpPr>
        <p:spPr>
          <a:xfrm>
            <a:off x="20271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Rectangle 75"/>
          <p:cNvSpPr/>
          <p:nvPr/>
        </p:nvSpPr>
        <p:spPr>
          <a:xfrm>
            <a:off x="2255743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7" name="Rectangle 76"/>
          <p:cNvSpPr/>
          <p:nvPr/>
        </p:nvSpPr>
        <p:spPr>
          <a:xfrm>
            <a:off x="24825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8" name="Rectangle 77"/>
          <p:cNvSpPr/>
          <p:nvPr/>
        </p:nvSpPr>
        <p:spPr>
          <a:xfrm>
            <a:off x="2711195" y="10394831"/>
            <a:ext cx="174812" cy="174812"/>
          </a:xfrm>
          <a:prstGeom prst="rect">
            <a:avLst/>
          </a:prstGeom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9" name="Rectangle 78"/>
          <p:cNvSpPr/>
          <p:nvPr/>
        </p:nvSpPr>
        <p:spPr>
          <a:xfrm>
            <a:off x="29356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0" name="Rectangle 79"/>
          <p:cNvSpPr/>
          <p:nvPr/>
        </p:nvSpPr>
        <p:spPr>
          <a:xfrm>
            <a:off x="316424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1" name="Rectangle 80"/>
          <p:cNvSpPr/>
          <p:nvPr/>
        </p:nvSpPr>
        <p:spPr>
          <a:xfrm>
            <a:off x="33910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2" name="Rectangle 81"/>
          <p:cNvSpPr/>
          <p:nvPr/>
        </p:nvSpPr>
        <p:spPr>
          <a:xfrm>
            <a:off x="3619692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3" name="Rectangle 82"/>
          <p:cNvSpPr/>
          <p:nvPr/>
        </p:nvSpPr>
        <p:spPr>
          <a:xfrm>
            <a:off x="38536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4" name="Rectangle 83"/>
          <p:cNvSpPr/>
          <p:nvPr/>
        </p:nvSpPr>
        <p:spPr>
          <a:xfrm>
            <a:off x="4082270" y="10394831"/>
            <a:ext cx="174812" cy="174812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TextBox 32"/>
          <p:cNvSpPr txBox="1"/>
          <p:nvPr/>
        </p:nvSpPr>
        <p:spPr>
          <a:xfrm>
            <a:off x="5504329" y="8612046"/>
            <a:ext cx="1506070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600" dirty="0" smtClean="0">
                <a:solidFill>
                  <a:schemeClr val="bg1">
                    <a:lumMod val="85000"/>
                  </a:schemeClr>
                </a:solidFill>
              </a:rPr>
              <a:t>REFERENZEN</a:t>
            </a:r>
            <a:endParaRPr lang="en-US" sz="1600" dirty="0">
              <a:solidFill>
                <a:schemeClr val="bg1">
                  <a:lumMod val="85000"/>
                </a:schemeClr>
              </a:solidFill>
            </a:endParaRPr>
          </a:p>
        </p:txBody>
      </p:sp>
      <p:cxnSp>
        <p:nvCxnSpPr>
          <p:cNvPr id="35" name="Straight Connector 34"/>
          <p:cNvCxnSpPr/>
          <p:nvPr/>
        </p:nvCxnSpPr>
        <p:spPr>
          <a:xfrm>
            <a:off x="5676899" y="8950600"/>
            <a:ext cx="1160930" cy="0"/>
          </a:xfrm>
          <a:prstGeom prst="line">
            <a:avLst/>
          </a:prstGeom>
          <a:ln w="12700">
            <a:solidFill>
              <a:schemeClr val="bg1">
                <a:lumMod val="9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aphicFrame>
        <p:nvGraphicFramePr>
          <p:cNvPr id="88" name="Tableau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30459930"/>
              </p:ext>
            </p:extLst>
          </p:nvPr>
        </p:nvGraphicFramePr>
        <p:xfrm>
          <a:off x="5198254" y="9102503"/>
          <a:ext cx="2118220" cy="1328583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18220"/>
              </a:tblGrid>
              <a:tr h="670861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Alain </a:t>
                      </a: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DUMONT</a:t>
                      </a: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Marketingleiter</a:t>
                      </a:r>
                      <a:endParaRPr lang="fr-FR" sz="90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  <a:tr h="633917">
                <a:tc>
                  <a:txBody>
                    <a:bodyPr/>
                    <a:lstStyle/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kumimoji="0" lang="fr-FR" sz="105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Jeanne </a:t>
                      </a:r>
                      <a:r>
                        <a:rPr kumimoji="0" lang="fr-FR" sz="1050" b="1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bg1"/>
                          </a:solidFill>
                          <a:effectLst/>
                          <a:uLnTx/>
                          <a:uFillTx/>
                          <a:latin typeface="Arial" charset="0"/>
                          <a:ea typeface="Arial" charset="0"/>
                          <a:cs typeface="Arial" charset="0"/>
                        </a:rPr>
                        <a:t>Frand</a:t>
                      </a:r>
                      <a:endParaRPr kumimoji="0" lang="fr-FR" sz="105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bg1"/>
                        </a:solidFill>
                        <a:effectLst/>
                        <a:uLnTx/>
                        <a:uFillTx/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Verkaufsleiter</a:t>
                      </a:r>
                      <a:endParaRPr lang="fr-FR" sz="900" dirty="0" smtClean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  <a:p>
                      <a:pPr marL="0" marR="0" lvl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Pct val="150000"/>
                        <a:buFont typeface="Courier New" charset="0"/>
                        <a:buNone/>
                        <a:tabLst/>
                        <a:defRPr/>
                      </a:pP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Email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 mail@mail.com</a:t>
                      </a:r>
                      <a:b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</a:br>
                      <a:r>
                        <a:rPr lang="fr-FR" sz="900" dirty="0" err="1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Telefon</a:t>
                      </a:r>
                      <a:r>
                        <a:rPr lang="fr-FR" sz="90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: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 </a:t>
                      </a:r>
                      <a:r>
                        <a:rPr lang="fr-FR" sz="900" baseline="0" dirty="0" smtClean="0">
                          <a:solidFill>
                            <a:schemeClr val="bg1"/>
                          </a:solidFill>
                          <a:latin typeface="Arial" charset="0"/>
                          <a:ea typeface="Arial" charset="0"/>
                          <a:cs typeface="Arial" charset="0"/>
                        </a:rPr>
                        <a:t>000 111 333</a:t>
                      </a:r>
                      <a:endParaRPr lang="fr-FR" sz="900" dirty="0">
                        <a:solidFill>
                          <a:schemeClr val="bg1"/>
                        </a:solidFill>
                        <a:latin typeface="Arial" charset="0"/>
                        <a:ea typeface="Arial" charset="0"/>
                        <a:cs typeface="Arial" charset="0"/>
                      </a:endParaRPr>
                    </a:p>
                  </a:txBody>
                  <a:tcPr marL="86222" marR="86222" marT="43111" marB="43111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noFill/>
                    </a:lnR>
                    <a:lnT w="12700" cmpd="sng">
                      <a:noFill/>
                    </a:lnT>
                    <a:lnB w="12700" cmpd="sng"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</a:tr>
            </a:tbl>
          </a:graphicData>
        </a:graphic>
      </p:graphicFrame>
      <p:sp>
        <p:nvSpPr>
          <p:cNvPr id="2" name="ZoneTexte 1"/>
          <p:cNvSpPr txBox="1"/>
          <p:nvPr/>
        </p:nvSpPr>
        <p:spPr>
          <a:xfrm>
            <a:off x="354406" y="170446"/>
            <a:ext cx="415107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3600" dirty="0" smtClean="0">
                <a:solidFill>
                  <a:schemeClr val="bg1"/>
                </a:solidFill>
              </a:rPr>
              <a:t>Vincent DELORMENA</a:t>
            </a:r>
            <a:endParaRPr lang="fr-FR" sz="3600" dirty="0">
              <a:solidFill>
                <a:schemeClr val="bg1"/>
              </a:solidFill>
            </a:endParaRPr>
          </a:p>
        </p:txBody>
      </p:sp>
      <p:cxnSp>
        <p:nvCxnSpPr>
          <p:cNvPr id="20" name="Connecteur droit 19"/>
          <p:cNvCxnSpPr/>
          <p:nvPr/>
        </p:nvCxnSpPr>
        <p:spPr>
          <a:xfrm>
            <a:off x="461664" y="927100"/>
            <a:ext cx="654873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5741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Révolution.thmx</Template>
  <TotalTime>507</TotalTime>
  <Words>349</Words>
  <Application>Microsoft Office PowerPoint</Application>
  <PresentationFormat>Personalizado</PresentationFormat>
  <Paragraphs>51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Courier New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66</cp:revision>
  <dcterms:created xsi:type="dcterms:W3CDTF">2014-12-03T08:33:54Z</dcterms:created>
  <dcterms:modified xsi:type="dcterms:W3CDTF">2019-01-24T09:12:13Z</dcterms:modified>
</cp:coreProperties>
</file>