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586"/>
  </p:normalViewPr>
  <p:slideViewPr>
    <p:cSldViewPr snapToGrid="0" snapToObjects="1">
      <p:cViewPr>
        <p:scale>
          <a:sx n="78" d="100"/>
          <a:sy n="78" d="100"/>
        </p:scale>
        <p:origin x="1554" y="-210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7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07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2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13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8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7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1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904D-930F-FD46-A326-BF7152BF9E0A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9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80534" y="584199"/>
            <a:ext cx="1710266" cy="1710266"/>
          </a:xfrm>
          <a:prstGeom prst="ellipse">
            <a:avLst/>
          </a:prstGeom>
          <a:solidFill>
            <a:srgbClr val="0070C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778934" y="482599"/>
            <a:ext cx="1913466" cy="1913466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Image 7"/>
          <p:cNvPicPr>
            <a:picLocks noChangeAspect="1"/>
          </p:cNvPicPr>
          <p:nvPr/>
        </p:nvPicPr>
        <p:blipFill rotWithShape="1">
          <a:blip r:embed="rId2"/>
          <a:srcRect l="43073" b="14177"/>
          <a:stretch/>
        </p:blipFill>
        <p:spPr>
          <a:xfrm>
            <a:off x="986813" y="685797"/>
            <a:ext cx="1497708" cy="1507070"/>
          </a:xfrm>
          <a:prstGeom prst="ellipse">
            <a:avLst/>
          </a:prstGeom>
        </p:spPr>
      </p:pic>
      <p:sp>
        <p:nvSpPr>
          <p:cNvPr id="44" name="ZoneTexte 9"/>
          <p:cNvSpPr txBox="1"/>
          <p:nvPr/>
        </p:nvSpPr>
        <p:spPr>
          <a:xfrm>
            <a:off x="578280" y="2336047"/>
            <a:ext cx="2314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Arial" charset="0"/>
                <a:ea typeface="Arial" charset="0"/>
                <a:cs typeface="Arial" charset="0"/>
              </a:rPr>
              <a:t>John Doe</a:t>
            </a:r>
            <a:endParaRPr lang="fr-FR" sz="6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ZoneTexte 9"/>
          <p:cNvSpPr txBox="1"/>
          <p:nvPr/>
        </p:nvSpPr>
        <p:spPr>
          <a:xfrm>
            <a:off x="578280" y="2828489"/>
            <a:ext cx="2314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>
                <a:latin typeface="Arial" charset="0"/>
                <a:ea typeface="Arial" charset="0"/>
                <a:cs typeface="Arial" charset="0"/>
              </a:rPr>
              <a:t>Berufsbezeichnung</a:t>
            </a:r>
            <a:endParaRPr lang="fr-FR" sz="28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215560" y="3681490"/>
            <a:ext cx="441778" cy="441778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3268133" y="-41582"/>
            <a:ext cx="0" cy="1073022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984" y="5613400"/>
            <a:ext cx="3268133" cy="507523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/>
          <p:nvPr/>
        </p:nvCxnSpPr>
        <p:spPr>
          <a:xfrm>
            <a:off x="2107233" y="3894668"/>
            <a:ext cx="9201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ZoneTexte 9"/>
          <p:cNvSpPr txBox="1"/>
          <p:nvPr/>
        </p:nvSpPr>
        <p:spPr>
          <a:xfrm>
            <a:off x="631937" y="3695710"/>
            <a:ext cx="1675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ÜBER MICH </a:t>
            </a:r>
            <a:endParaRPr lang="fr-FR" sz="3600" b="1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3410556" y="239267"/>
            <a:ext cx="441778" cy="441778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>
            <a:off x="6509413" y="460156"/>
            <a:ext cx="81909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ZoneTexte 9"/>
          <p:cNvSpPr txBox="1"/>
          <p:nvPr/>
        </p:nvSpPr>
        <p:spPr>
          <a:xfrm>
            <a:off x="3826932" y="253487"/>
            <a:ext cx="3140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5 </a:t>
            </a:r>
            <a:r>
              <a:rPr lang="fr-FR" b="1" dirty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JAHRE ERFAHRUNG </a:t>
            </a:r>
            <a:endParaRPr lang="fr-FR" sz="3600" b="1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3410556" y="2729880"/>
            <a:ext cx="441778" cy="441778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/>
          <p:nvPr/>
        </p:nvCxnSpPr>
        <p:spPr>
          <a:xfrm>
            <a:off x="6733522" y="2951525"/>
            <a:ext cx="554679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ZoneTexte 9"/>
          <p:cNvSpPr txBox="1"/>
          <p:nvPr/>
        </p:nvSpPr>
        <p:spPr>
          <a:xfrm>
            <a:off x="3826932" y="2744100"/>
            <a:ext cx="2963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BERUFSERFAHRUNGEN </a:t>
            </a:r>
            <a:endParaRPr lang="fr-FR" sz="3600" b="1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3410556" y="7567695"/>
            <a:ext cx="441778" cy="441778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/>
          <p:nvPr/>
        </p:nvCxnSpPr>
        <p:spPr>
          <a:xfrm>
            <a:off x="5561141" y="7789340"/>
            <a:ext cx="1698021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ZoneTexte 9"/>
          <p:cNvSpPr txBox="1"/>
          <p:nvPr/>
        </p:nvSpPr>
        <p:spPr>
          <a:xfrm>
            <a:off x="3826932" y="7581915"/>
            <a:ext cx="2963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AUSBILDUNG </a:t>
            </a:r>
            <a:endParaRPr lang="fr-FR" sz="3600" b="1" dirty="0">
              <a:solidFill>
                <a:schemeClr val="bg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215560" y="5821254"/>
            <a:ext cx="441778" cy="44177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2359403" y="6034432"/>
            <a:ext cx="672191" cy="6752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ZoneTexte 9"/>
          <p:cNvSpPr txBox="1"/>
          <p:nvPr/>
        </p:nvSpPr>
        <p:spPr>
          <a:xfrm>
            <a:off x="631937" y="5835474"/>
            <a:ext cx="204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FÄHIGKEITEN </a:t>
            </a:r>
            <a:endParaRPr lang="fr-FR" sz="36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6" name="Oval 75"/>
          <p:cNvSpPr/>
          <p:nvPr/>
        </p:nvSpPr>
        <p:spPr>
          <a:xfrm>
            <a:off x="215560" y="8063741"/>
            <a:ext cx="441778" cy="44177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/>
          <p:nvPr/>
        </p:nvCxnSpPr>
        <p:spPr>
          <a:xfrm>
            <a:off x="2120923" y="8276919"/>
            <a:ext cx="908826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ZoneTexte 9"/>
          <p:cNvSpPr txBox="1"/>
          <p:nvPr/>
        </p:nvSpPr>
        <p:spPr>
          <a:xfrm>
            <a:off x="631936" y="8077961"/>
            <a:ext cx="1842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SPRACHEN</a:t>
            </a:r>
            <a:endParaRPr lang="fr-FR" sz="36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96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705789"/>
              </p:ext>
            </p:extLst>
          </p:nvPr>
        </p:nvGraphicFramePr>
        <p:xfrm>
          <a:off x="322179" y="4175955"/>
          <a:ext cx="2674574" cy="1329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1688"/>
                <a:gridCol w="1692886"/>
              </a:tblGrid>
              <a:tr h="306000">
                <a:tc>
                  <a:txBody>
                    <a:bodyPr/>
                    <a:lstStyle/>
                    <a:p>
                      <a:r>
                        <a:rPr lang="fr-FR" sz="1050" b="1" dirty="0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NAME</a:t>
                      </a:r>
                      <a:endParaRPr lang="fr-FR" sz="1050" b="1" dirty="0">
                        <a:solidFill>
                          <a:srgbClr val="0070C0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John </a:t>
                      </a:r>
                      <a:r>
                        <a:rPr lang="fr-FR" sz="105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Doe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r>
                        <a:rPr lang="fr-FR" sz="1050" b="1" dirty="0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GEBURTS-</a:t>
                      </a:r>
                      <a:endParaRPr lang="fr-FR" sz="1050" b="1" dirty="0" smtClean="0">
                        <a:solidFill>
                          <a:srgbClr val="0070C0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050" b="1" dirty="0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DATUM</a:t>
                      </a:r>
                      <a:endParaRPr lang="fr-FR" sz="1050" b="1" dirty="0">
                        <a:solidFill>
                          <a:srgbClr val="0070C0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01/01/1980</a:t>
                      </a: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r>
                        <a:rPr lang="fr-FR" sz="1050" b="1" dirty="0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TELEFON</a:t>
                      </a:r>
                      <a:endParaRPr lang="fr-FR" sz="1050" b="1" dirty="0">
                        <a:solidFill>
                          <a:srgbClr val="0070C0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000 111 333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r>
                        <a:rPr lang="fr-FR" sz="1050" b="1" dirty="0" err="1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EMAIL</a:t>
                      </a:r>
                      <a:endParaRPr lang="fr-FR" sz="1050" b="1" dirty="0">
                        <a:solidFill>
                          <a:srgbClr val="0070C0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name@mail.com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8" name="ZoneTexte 9"/>
          <p:cNvSpPr txBox="1"/>
          <p:nvPr/>
        </p:nvSpPr>
        <p:spPr>
          <a:xfrm>
            <a:off x="279401" y="6294346"/>
            <a:ext cx="2825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Microsoft Office</a:t>
            </a:r>
            <a:endParaRPr lang="fr-FR" sz="24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4" name="ZoneTexte 9"/>
          <p:cNvSpPr txBox="1"/>
          <p:nvPr/>
        </p:nvSpPr>
        <p:spPr>
          <a:xfrm>
            <a:off x="279401" y="6854725"/>
            <a:ext cx="2825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Marketing / </a:t>
            </a:r>
            <a:r>
              <a:rPr lang="fr-FR" sz="1200" b="1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Vertrieb</a:t>
            </a:r>
            <a:endParaRPr lang="fr-FR" sz="24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5" name="ZoneTexte 9"/>
          <p:cNvSpPr txBox="1"/>
          <p:nvPr/>
        </p:nvSpPr>
        <p:spPr>
          <a:xfrm>
            <a:off x="279401" y="7345141"/>
            <a:ext cx="2825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Führung</a:t>
            </a:r>
            <a:r>
              <a:rPr lang="fr-FR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fr-FR" sz="24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747211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908795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1084180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1245764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1415630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1581447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1752599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1914183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089389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260541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422125" y="659042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3410556" y="757237"/>
            <a:ext cx="371414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Morbi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tristique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sapien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nec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nulla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rutrum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imperdiet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. </a:t>
            </a:r>
            <a:endParaRPr lang="fr-FR" sz="1400" dirty="0" smtClean="0">
              <a:latin typeface="Arial" charset="0"/>
              <a:ea typeface="Arial" charset="0"/>
              <a:cs typeface="Arial" charset="0"/>
            </a:endParaRPr>
          </a:p>
          <a:p>
            <a:pPr defTabSz="685800">
              <a:defRPr/>
            </a:pPr>
            <a:endParaRPr lang="fr-FR" sz="1400" dirty="0" smtClean="0">
              <a:latin typeface="Arial" charset="0"/>
              <a:ea typeface="Arial" charset="0"/>
              <a:cs typeface="Arial" charset="0"/>
            </a:endParaRPr>
          </a:p>
          <a:p>
            <a:pPr defTabSz="685800">
              <a:defRPr/>
            </a:pP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Interdum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et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malesuada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fames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ac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ante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primis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faucibus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Etiam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bibendum, ante nec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luctus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posuere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odio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400" dirty="0" err="1">
                <a:latin typeface="Arial" charset="0"/>
                <a:ea typeface="Arial" charset="0"/>
                <a:cs typeface="Arial" charset="0"/>
              </a:rPr>
              <a:t>enim</a:t>
            </a:r>
            <a:r>
              <a:rPr lang="fr-FR" sz="1400" dirty="0">
                <a:latin typeface="Arial" charset="0"/>
                <a:ea typeface="Arial" charset="0"/>
                <a:cs typeface="Arial" charset="0"/>
              </a:rPr>
              <a:t> semper </a:t>
            </a:r>
            <a:r>
              <a:rPr lang="fr-FR" sz="1400" dirty="0" err="1" smtClean="0">
                <a:latin typeface="Arial" charset="0"/>
                <a:ea typeface="Arial" charset="0"/>
                <a:cs typeface="Arial" charset="0"/>
              </a:rPr>
              <a:t>tortor</a:t>
            </a:r>
            <a:r>
              <a:rPr lang="fr-FR" sz="1400" dirty="0" smtClean="0">
                <a:latin typeface="Arial" charset="0"/>
                <a:ea typeface="Arial" charset="0"/>
                <a:cs typeface="Arial" charset="0"/>
              </a:rPr>
              <a:t>. </a:t>
            </a:r>
            <a:endParaRPr lang="fr-FR" sz="1400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120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115404"/>
              </p:ext>
            </p:extLst>
          </p:nvPr>
        </p:nvGraphicFramePr>
        <p:xfrm>
          <a:off x="3416174" y="3253905"/>
          <a:ext cx="3896759" cy="40534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6759"/>
              </a:tblGrid>
              <a:tr h="942552">
                <a:tc>
                  <a:txBody>
                    <a:bodyPr/>
                    <a:lstStyle/>
                    <a:p>
                      <a:pPr marL="285750" indent="-285750">
                        <a:buSzPct val="150000"/>
                        <a:buFont typeface="Courier New" charset="0"/>
                        <a:buChar char="o"/>
                        <a:tabLst/>
                      </a:pPr>
                      <a:r>
                        <a:rPr lang="fr-FR" sz="16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Unternehmen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– </a:t>
                      </a:r>
                      <a:r>
                        <a:rPr lang="fr-FR" sz="16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Berufsbezeichnung</a:t>
                      </a:r>
                      <a:endParaRPr lang="fr-FR" sz="1600" b="1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lvl="1"/>
                      <a:r>
                        <a:rPr lang="fr-FR" sz="1200" b="1" i="1" baseline="0" dirty="0" err="1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Okt</a:t>
                      </a:r>
                      <a:r>
                        <a:rPr lang="fr-FR" sz="1200" b="1" i="1" baseline="0" dirty="0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2012 – </a:t>
                      </a:r>
                      <a:r>
                        <a:rPr lang="fr-FR" sz="1200" b="1" i="1" baseline="0" dirty="0" err="1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Okt</a:t>
                      </a:r>
                      <a:r>
                        <a:rPr lang="fr-FR" sz="1200" b="1" i="1" baseline="0" dirty="0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2013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endParaRPr lang="fr-FR" sz="1100" kern="1200" dirty="0" smtClean="0">
                        <a:solidFill>
                          <a:srgbClr val="7F7F7F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55700">
                <a:tc>
                  <a:txBody>
                    <a:bodyPr/>
                    <a:lstStyle/>
                    <a:p>
                      <a:pPr marL="285750" indent="-285750">
                        <a:buSzPct val="150000"/>
                        <a:buFont typeface="Courier New" charset="0"/>
                        <a:buChar char="o"/>
                        <a:tabLst/>
                      </a:pPr>
                      <a:r>
                        <a:rPr lang="fr-FR" sz="16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Unternehmen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– </a:t>
                      </a:r>
                      <a:r>
                        <a:rPr lang="fr-FR" sz="16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Berufsbezeichnung</a:t>
                      </a:r>
                      <a:endParaRPr lang="fr-FR" sz="1600" b="1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lvl="1"/>
                      <a:r>
                        <a:rPr lang="fr-FR" sz="1200" b="1" i="1" baseline="0" dirty="0" err="1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Okt</a:t>
                      </a:r>
                      <a:r>
                        <a:rPr lang="fr-FR" sz="1200" b="1" i="1" baseline="0" dirty="0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2012 – </a:t>
                      </a:r>
                      <a:r>
                        <a:rPr lang="fr-FR" sz="1200" b="1" i="1" baseline="0" dirty="0" err="1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Okt</a:t>
                      </a:r>
                      <a:r>
                        <a:rPr lang="fr-FR" sz="1200" b="1" i="1" baseline="0" dirty="0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2013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endParaRPr lang="fr-FR" sz="1100" kern="1200" dirty="0" smtClean="0">
                        <a:solidFill>
                          <a:srgbClr val="7F7F7F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04313">
                <a:tc>
                  <a:txBody>
                    <a:bodyPr/>
                    <a:lstStyle/>
                    <a:p>
                      <a:pPr marL="285750" indent="-285750">
                        <a:buSzPct val="150000"/>
                        <a:buFont typeface="Courier New" charset="0"/>
                        <a:buChar char="o"/>
                        <a:tabLst/>
                      </a:pPr>
                      <a:r>
                        <a:rPr lang="fr-FR" sz="16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Unternehmen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– </a:t>
                      </a:r>
                      <a:r>
                        <a:rPr lang="fr-FR" sz="16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Berufsbezeichnung</a:t>
                      </a:r>
                      <a:endParaRPr lang="fr-FR" sz="1600" b="1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lvl="1"/>
                      <a:r>
                        <a:rPr lang="fr-FR" sz="1200" b="1" i="1" baseline="0" dirty="0" err="1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Okt</a:t>
                      </a:r>
                      <a:r>
                        <a:rPr lang="fr-FR" sz="1200" b="1" i="1" baseline="0" dirty="0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2012 – </a:t>
                      </a:r>
                      <a:r>
                        <a:rPr lang="fr-FR" sz="1200" b="1" i="1" baseline="0" dirty="0" err="1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Okt</a:t>
                      </a:r>
                      <a:r>
                        <a:rPr lang="fr-FR" sz="1200" b="1" i="1" baseline="0" dirty="0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2013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endParaRPr lang="fr-FR" sz="1100" kern="1200" dirty="0" smtClean="0">
                        <a:solidFill>
                          <a:srgbClr val="7F7F7F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1" name="Oval 120"/>
          <p:cNvSpPr/>
          <p:nvPr/>
        </p:nvSpPr>
        <p:spPr>
          <a:xfrm>
            <a:off x="215560" y="9770774"/>
            <a:ext cx="441778" cy="44177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2" name="Straight Connector 121"/>
          <p:cNvCxnSpPr/>
          <p:nvPr/>
        </p:nvCxnSpPr>
        <p:spPr>
          <a:xfrm>
            <a:off x="1781257" y="9983952"/>
            <a:ext cx="1237454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ZoneTexte 9"/>
          <p:cNvSpPr txBox="1"/>
          <p:nvPr/>
        </p:nvSpPr>
        <p:spPr>
          <a:xfrm>
            <a:off x="631936" y="9784994"/>
            <a:ext cx="1842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HOBBYS</a:t>
            </a:r>
            <a:endParaRPr lang="fr-FR" sz="36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12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524442"/>
              </p:ext>
            </p:extLst>
          </p:nvPr>
        </p:nvGraphicFramePr>
        <p:xfrm>
          <a:off x="3416174" y="8175870"/>
          <a:ext cx="3896759" cy="20600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6759"/>
              </a:tblGrid>
              <a:tr h="1155700">
                <a:tc>
                  <a:txBody>
                    <a:bodyPr/>
                    <a:lstStyle/>
                    <a:p>
                      <a:pPr marL="285750" indent="-285750">
                        <a:buSzPct val="150000"/>
                        <a:buFont typeface="Courier New" charset="0"/>
                        <a:buChar char="o"/>
                        <a:tabLst/>
                      </a:pPr>
                      <a:r>
                        <a:rPr lang="fr-FR" sz="16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Universität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pPr lvl="1"/>
                      <a:r>
                        <a:rPr lang="fr-FR" sz="1200" b="1" i="1" baseline="0" dirty="0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2008 – 2012</a:t>
                      </a: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04313">
                <a:tc>
                  <a:txBody>
                    <a:bodyPr/>
                    <a:lstStyle/>
                    <a:p>
                      <a:pPr marL="285750" indent="-285750">
                        <a:buSzPct val="150000"/>
                        <a:buFont typeface="Courier New" charset="0"/>
                        <a:buChar char="o"/>
                        <a:tabLst/>
                      </a:pPr>
                      <a:r>
                        <a:rPr lang="fr-FR" sz="1600" b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Universität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pPr lvl="1"/>
                      <a:r>
                        <a:rPr lang="fr-FR" sz="1200" b="1" i="1" baseline="0" dirty="0" smtClean="0">
                          <a:solidFill>
                            <a:srgbClr val="0070C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2012 – 2016</a:t>
                      </a: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52" name="Oval 151"/>
          <p:cNvSpPr/>
          <p:nvPr/>
        </p:nvSpPr>
        <p:spPr>
          <a:xfrm>
            <a:off x="747211" y="714818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908795" y="714818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1084180" y="714818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1245764" y="714818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1415630" y="714818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1581447" y="714818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1752599" y="714818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1914183" y="714818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2089389" y="714818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2260541" y="714818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2422125" y="714818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747211" y="7648057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908795" y="7648057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1084180" y="7648057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1245764" y="7648057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1415630" y="7648057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1581447" y="7648057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1752599" y="7648057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1914183" y="7648057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2089389" y="7648057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2260541" y="7648057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2422125" y="7648057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ZoneTexte 9"/>
          <p:cNvSpPr txBox="1"/>
          <p:nvPr/>
        </p:nvSpPr>
        <p:spPr>
          <a:xfrm>
            <a:off x="279401" y="8541676"/>
            <a:ext cx="2825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Englisch</a:t>
            </a:r>
            <a:endParaRPr lang="fr-FR" sz="24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9" name="ZoneTexte 9"/>
          <p:cNvSpPr txBox="1"/>
          <p:nvPr/>
        </p:nvSpPr>
        <p:spPr>
          <a:xfrm>
            <a:off x="279401" y="9102055"/>
            <a:ext cx="2825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Französisch</a:t>
            </a:r>
            <a:r>
              <a:rPr lang="fr-FR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fr-FR" sz="24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0" name="Oval 199"/>
          <p:cNvSpPr/>
          <p:nvPr/>
        </p:nvSpPr>
        <p:spPr>
          <a:xfrm>
            <a:off x="747211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908795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1084180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1245764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1415630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1581447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1752599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1914183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2089389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2260541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2422125" y="8837752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747211" y="939551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908795" y="939551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1084180" y="939551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1245764" y="939551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1415630" y="939551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1581447" y="9395519"/>
            <a:ext cx="107208" cy="10720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1752599" y="939551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1914183" y="939551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2089389" y="939551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2260541" y="939551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2422125" y="939551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761" y="329472"/>
            <a:ext cx="261368" cy="261368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358" y="2807506"/>
            <a:ext cx="258174" cy="258174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828" y="7614596"/>
            <a:ext cx="325326" cy="325326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68" y="3769210"/>
            <a:ext cx="252162" cy="252162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90" y="5880125"/>
            <a:ext cx="322118" cy="322118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995" y="8129530"/>
            <a:ext cx="307462" cy="307462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39" y="9857352"/>
            <a:ext cx="296974" cy="296974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70" y="10225674"/>
            <a:ext cx="243517" cy="243517"/>
          </a:xfrm>
          <a:prstGeom prst="rect">
            <a:avLst/>
          </a:prstGeom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305" y="10253711"/>
            <a:ext cx="228123" cy="228121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017" y="10224831"/>
            <a:ext cx="280575" cy="280575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4597" y="10217251"/>
            <a:ext cx="287435" cy="287435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105" y="10219675"/>
            <a:ext cx="294425" cy="274604"/>
          </a:xfrm>
          <a:prstGeom prst="rect">
            <a:avLst/>
          </a:prstGeom>
        </p:spPr>
      </p:pic>
      <p:sp>
        <p:nvSpPr>
          <p:cNvPr id="224" name="Oval 223"/>
          <p:cNvSpPr/>
          <p:nvPr/>
        </p:nvSpPr>
        <p:spPr>
          <a:xfrm>
            <a:off x="2589131" y="714818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2589131" y="6588965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2589131" y="7648057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2589131" y="9395519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2589131" y="8839143"/>
            <a:ext cx="107208" cy="10720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93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386</TotalTime>
  <Words>254</Words>
  <Application>Microsoft Office PowerPoint</Application>
  <PresentationFormat>Personalizado</PresentationFormat>
  <Paragraphs>41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48</cp:revision>
  <dcterms:created xsi:type="dcterms:W3CDTF">2014-12-03T08:33:54Z</dcterms:created>
  <dcterms:modified xsi:type="dcterms:W3CDTF">2019-01-24T19:58:49Z</dcterms:modified>
</cp:coreProperties>
</file>