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14326"/>
              </p:ext>
            </p:extLst>
          </p:nvPr>
        </p:nvGraphicFramePr>
        <p:xfrm>
          <a:off x="686206" y="1950762"/>
          <a:ext cx="6234548" cy="841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1356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2131"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0083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Berufsbezeichnung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Berufsbezeichnung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Berufsbezeichnung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Berufsbezeichnung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1744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Ut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vulputate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mauris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eu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969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6" y="228965"/>
            <a:ext cx="6234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Jean-Pierre MARTIN</a:t>
            </a:r>
            <a:endParaRPr lang="fr-FR" sz="3200" dirty="0"/>
          </a:p>
          <a:p>
            <a:pPr algn="ctr"/>
            <a:r>
              <a:rPr lang="fr-FR" sz="1200" dirty="0"/>
              <a:t>12 Street Name, Berlin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err="1"/>
              <a:t>Telefon</a:t>
            </a:r>
            <a:r>
              <a:rPr lang="fr-FR" sz="1200" dirty="0"/>
              <a:t>: 000 111 </a:t>
            </a:r>
            <a:r>
              <a:rPr lang="fr-FR" sz="1200" dirty="0" smtClean="0"/>
              <a:t>333 – </a:t>
            </a:r>
            <a:r>
              <a:rPr lang="fr-FR" sz="1200" dirty="0"/>
              <a:t>Email: name@mail.com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6206" y="1340242"/>
            <a:ext cx="6234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cap="all" dirty="0"/>
              <a:t>Berufsbezeichnung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273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2018-12-19T04:20:33Z</dcterms:modified>
</cp:coreProperties>
</file>