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4" d="100"/>
          <a:sy n="84" d="100"/>
        </p:scale>
        <p:origin x="1410" y="-12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28696"/>
            <a:ext cx="2765425" cy="4632960"/>
          </a:xfrm>
          <a:custGeom>
            <a:avLst/>
            <a:gdLst/>
            <a:ahLst/>
            <a:cxnLst/>
            <a:rect l="l" t="t" r="r" b="b"/>
            <a:pathLst>
              <a:path w="2765425" h="4632959">
                <a:moveTo>
                  <a:pt x="0" y="4632807"/>
                </a:moveTo>
                <a:lnTo>
                  <a:pt x="2764840" y="4632807"/>
                </a:lnTo>
                <a:lnTo>
                  <a:pt x="2764840" y="0"/>
                </a:lnTo>
                <a:lnTo>
                  <a:pt x="0" y="0"/>
                </a:lnTo>
                <a:lnTo>
                  <a:pt x="0" y="4632807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004454"/>
            <a:ext cx="2765425" cy="2687955"/>
          </a:xfrm>
          <a:custGeom>
            <a:avLst/>
            <a:gdLst/>
            <a:ahLst/>
            <a:cxnLst/>
            <a:rect l="l" t="t" r="r" b="b"/>
            <a:pathLst>
              <a:path w="2765425" h="2687954">
                <a:moveTo>
                  <a:pt x="0" y="2687548"/>
                </a:moveTo>
                <a:lnTo>
                  <a:pt x="2764840" y="2687548"/>
                </a:lnTo>
                <a:lnTo>
                  <a:pt x="2764840" y="0"/>
                </a:lnTo>
                <a:lnTo>
                  <a:pt x="0" y="0"/>
                </a:lnTo>
                <a:lnTo>
                  <a:pt x="0" y="2687548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685745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5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661503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4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764840" y="2685745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64840" y="5883351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764840" y="0"/>
            <a:ext cx="4795520" cy="2295525"/>
          </a:xfrm>
          <a:custGeom>
            <a:avLst/>
            <a:gdLst/>
            <a:ahLst/>
            <a:cxnLst/>
            <a:rect l="l" t="t" r="r" b="b"/>
            <a:pathLst>
              <a:path w="4795520" h="2295525">
                <a:moveTo>
                  <a:pt x="0" y="2295080"/>
                </a:moveTo>
                <a:lnTo>
                  <a:pt x="4795227" y="2295080"/>
                </a:lnTo>
                <a:lnTo>
                  <a:pt x="4795227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0"/>
            <a:ext cx="2765425" cy="2295525"/>
          </a:xfrm>
          <a:custGeom>
            <a:avLst/>
            <a:gdLst/>
            <a:ahLst/>
            <a:cxnLst/>
            <a:rect l="l" t="t" r="r" b="b"/>
            <a:pathLst>
              <a:path w="2765425" h="2295525">
                <a:moveTo>
                  <a:pt x="0" y="2295080"/>
                </a:moveTo>
                <a:lnTo>
                  <a:pt x="2764840" y="2295080"/>
                </a:lnTo>
                <a:lnTo>
                  <a:pt x="2764840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21825" y="33249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121825" y="42266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121825" y="51537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789843" y="64304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12"/>
                </a:moveTo>
                <a:lnTo>
                  <a:pt x="2770225" y="254012"/>
                </a:lnTo>
                <a:lnTo>
                  <a:pt x="2770225" y="0"/>
                </a:lnTo>
                <a:lnTo>
                  <a:pt x="0" y="0"/>
                </a:lnTo>
                <a:lnTo>
                  <a:pt x="0" y="254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789843" y="7827454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789843" y="92498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907951" y="443750"/>
            <a:ext cx="1467954" cy="14801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8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789" y="2384107"/>
            <a:ext cx="160466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Telefon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: 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3330" y="2384107"/>
            <a:ext cx="17221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Email:</a:t>
            </a:r>
            <a:r>
              <a:rPr sz="1400" b="1" spc="-75" dirty="0" smtClean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lang="es-ES" sz="1400" b="1" u="sng" spc="-75" dirty="0" err="1" smtClean="0">
                <a:solidFill>
                  <a:srgbClr val="726658"/>
                </a:solidFill>
                <a:latin typeface="Calibri"/>
                <a:cs typeface="Calibri"/>
              </a:rPr>
              <a:t>name</a:t>
            </a:r>
            <a:r>
              <a:rPr sz="1400" b="1" u="sng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@mail.com</a:t>
            </a:r>
            <a:endParaRPr sz="1400" u="sng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6865" y="2384106"/>
            <a:ext cx="32447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Adresse: 12 Street Name, Berlin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591" y="5336839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Englisch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>
                <a:solidFill>
                  <a:srgbClr val="726658"/>
                </a:solidFill>
                <a:cs typeface="Calibri"/>
              </a:rPr>
              <a:t>Französisch</a:t>
            </a:r>
            <a:r>
              <a:rPr lang="fr-FR" sz="1200" spc="-5" dirty="0">
                <a:solidFill>
                  <a:srgbClr val="726658"/>
                </a:solidFill>
                <a:cs typeface="Calibri"/>
              </a:rPr>
              <a:t>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Spanisch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4050" y="2729395"/>
            <a:ext cx="167640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30" dirty="0" smtClean="0">
                <a:solidFill>
                  <a:srgbClr val="9B8579"/>
                </a:solidFill>
                <a:cs typeface="Calibri"/>
              </a:rPr>
              <a:t>FÄHIGKEITEN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591" y="3278809"/>
            <a:ext cx="20578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 err="1">
                <a:solidFill>
                  <a:srgbClr val="F1F2F2"/>
                </a:solidFill>
                <a:cs typeface="Calibri"/>
              </a:rPr>
              <a:t>Computerkenntnisse</a:t>
            </a:r>
            <a:r>
              <a:rPr lang="fr-FR" sz="1600" b="1" spc="-10" dirty="0">
                <a:solidFill>
                  <a:srgbClr val="F1F2F2"/>
                </a:solidFill>
                <a:cs typeface="Calibri"/>
              </a:rPr>
              <a:t> 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591" y="367734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>
                <a:solidFill>
                  <a:srgbClr val="726658"/>
                </a:solidFill>
                <a:cs typeface="Calibri"/>
              </a:rPr>
              <a:t>Webprogrammierung</a:t>
            </a:r>
            <a:r>
              <a:rPr lang="es-ES" sz="1200" spc="-5" dirty="0">
                <a:solidFill>
                  <a:srgbClr val="726658"/>
                </a:solidFill>
                <a:cs typeface="Calibri"/>
              </a:rPr>
              <a:t> </a:t>
            </a:r>
            <a:endParaRPr lang="es-ES" sz="1200" spc="-5" dirty="0" smtClean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Gra</a:t>
            </a:r>
            <a:r>
              <a:rPr lang="es-ES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fik</a:t>
            </a:r>
            <a:r>
              <a:rPr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design 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591" y="4930648"/>
            <a:ext cx="904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dirty="0" err="1" smtClean="0">
                <a:solidFill>
                  <a:srgbClr val="F1F2F2"/>
                </a:solidFill>
                <a:latin typeface="Calibri"/>
                <a:cs typeface="Calibri"/>
              </a:rPr>
              <a:t>Sprachen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591" y="6611716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Kreativ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Innovator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>
                <a:solidFill>
                  <a:srgbClr val="726658"/>
                </a:solidFill>
                <a:cs typeface="Calibri"/>
              </a:rPr>
              <a:t>Führer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591" y="6234950"/>
            <a:ext cx="12077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 err="1">
                <a:solidFill>
                  <a:srgbClr val="F1F2F2"/>
                </a:solidFill>
                <a:cs typeface="Calibri"/>
              </a:rPr>
              <a:t>Persönlichkeit</a:t>
            </a:r>
            <a:r>
              <a:rPr lang="fr-FR" sz="1600" b="1" spc="-10" dirty="0">
                <a:solidFill>
                  <a:srgbClr val="F1F2F2"/>
                </a:solidFill>
                <a:cs typeface="Calibri"/>
              </a:rPr>
              <a:t> 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60814" y="-27330"/>
            <a:ext cx="54748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 smtClean="0"/>
              <a:t>Alain  </a:t>
            </a:r>
            <a:r>
              <a:rPr b="1" spc="365" dirty="0" smtClean="0">
                <a:solidFill>
                  <a:srgbClr val="9B8579"/>
                </a:solidFill>
                <a:latin typeface="Calibri"/>
                <a:cs typeface="Calibri"/>
              </a:rPr>
              <a:t>DO</a:t>
            </a:r>
            <a:r>
              <a:rPr lang="fr-FR" b="1" spc="365" dirty="0" smtClean="0">
                <a:solidFill>
                  <a:srgbClr val="9B8579"/>
                </a:solidFill>
                <a:latin typeface="Calibri"/>
                <a:cs typeface="Calibri"/>
              </a:rPr>
              <a:t>FEZ</a:t>
            </a:r>
            <a:endParaRPr b="1" spc="365" dirty="0">
              <a:solidFill>
                <a:srgbClr val="9B8579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68498" y="1070623"/>
            <a:ext cx="272224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2250" y="993317"/>
            <a:ext cx="120382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900" spc="-5" dirty="0" err="1" smtClean="0">
                <a:solidFill>
                  <a:srgbClr val="726658"/>
                </a:solidFill>
                <a:cs typeface="Calibri"/>
              </a:rPr>
              <a:t>Über</a:t>
            </a:r>
            <a:r>
              <a:rPr lang="es-ES" sz="1900" spc="-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es-ES" sz="1900" spc="-5" dirty="0" err="1">
                <a:solidFill>
                  <a:srgbClr val="726658"/>
                </a:solidFill>
                <a:cs typeface="Calibri"/>
              </a:rPr>
              <a:t>mich</a:t>
            </a:r>
            <a:r>
              <a:rPr lang="es-ES" sz="1900" spc="-5" dirty="0">
                <a:solidFill>
                  <a:srgbClr val="726658"/>
                </a:solidFill>
                <a:cs typeface="Calibri"/>
              </a:rPr>
              <a:t>  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04369" y="5911786"/>
            <a:ext cx="353148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14" dirty="0">
                <a:solidFill>
                  <a:srgbClr val="E6E7E8"/>
                </a:solidFill>
                <a:cs typeface="Calibri"/>
              </a:rPr>
              <a:t>BERUFSERFAHRUNGEN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9125" y="67011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es-ES" sz="1600" b="1" dirty="0">
                <a:solidFill>
                  <a:srgbClr val="726658"/>
                </a:solidFill>
                <a:cs typeface="Calibri"/>
              </a:rPr>
              <a:t>Berufsbezeichnung </a:t>
            </a:r>
            <a:endParaRPr sz="1600" dirty="0">
              <a:latin typeface="Calibri"/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sz="1200" dirty="0">
              <a:solidFill>
                <a:srgbClr val="726658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64840" y="77004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27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09125" y="81108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fr-FR" sz="1600" b="1" dirty="0" err="1">
                <a:solidFill>
                  <a:srgbClr val="726658"/>
                </a:solidFill>
                <a:cs typeface="Calibri"/>
              </a:rPr>
              <a:t>Berufsbezeichnung</a:t>
            </a:r>
            <a:r>
              <a:rPr lang="fr-FR" sz="1600" b="1" dirty="0">
                <a:solidFill>
                  <a:srgbClr val="726658"/>
                </a:solidFill>
                <a:cs typeface="Calibri"/>
              </a:rPr>
              <a:t> </a:t>
            </a:r>
            <a:endParaRPr lang="fr-FR" sz="1600" dirty="0" smtClean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109125" y="9520503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fr-FR" sz="1600" b="1" dirty="0" err="1">
                <a:solidFill>
                  <a:srgbClr val="726658"/>
                </a:solidFill>
                <a:cs typeface="Calibri"/>
              </a:rPr>
              <a:t>Berufsbezeichnung</a:t>
            </a:r>
            <a:r>
              <a:rPr lang="fr-FR" sz="1600" b="1" dirty="0">
                <a:solidFill>
                  <a:srgbClr val="726658"/>
                </a:solidFill>
                <a:cs typeface="Calibri"/>
              </a:rPr>
              <a:t> </a:t>
            </a:r>
            <a:endParaRPr lang="fr-FR" sz="1600" dirty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</a:p>
        </p:txBody>
      </p:sp>
      <p:sp>
        <p:nvSpPr>
          <p:cNvPr id="20" name="object 20"/>
          <p:cNvSpPr/>
          <p:nvPr/>
        </p:nvSpPr>
        <p:spPr>
          <a:xfrm>
            <a:off x="2764840" y="91355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0650" y="7694624"/>
            <a:ext cx="289560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700" b="1" dirty="0">
                <a:solidFill>
                  <a:srgbClr val="9B8579"/>
                </a:solidFill>
                <a:cs typeface="Calibri"/>
              </a:rPr>
              <a:t>ZUSÄTZLICHE INFORMATION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591" y="8128820"/>
            <a:ext cx="224853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06851" y="2729522"/>
            <a:ext cx="2127694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25" dirty="0">
                <a:solidFill>
                  <a:srgbClr val="E6E7E8"/>
                </a:solidFill>
                <a:cs typeface="Calibri"/>
              </a:rPr>
              <a:t>AUSBILDUNG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64840" y="40106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64840" y="49123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15574" y="3159429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 err="1">
                <a:solidFill>
                  <a:srgbClr val="C2B59B"/>
                </a:solidFill>
                <a:cs typeface="Calibri"/>
              </a:rPr>
              <a:t>Universität</a:t>
            </a:r>
            <a:r>
              <a:rPr lang="fr-FR" b="1" spc="25" dirty="0">
                <a:solidFill>
                  <a:srgbClr val="C2B59B"/>
                </a:solidFill>
                <a:cs typeface="Calibri"/>
              </a:rPr>
              <a:t> – </a:t>
            </a:r>
            <a:r>
              <a:rPr lang="fr-FR" sz="1800" b="1" spc="25" dirty="0" err="1" smtClean="0">
                <a:solidFill>
                  <a:srgbClr val="C2B59B"/>
                </a:solidFill>
                <a:latin typeface="Calibri"/>
                <a:cs typeface="Calibri"/>
              </a:rPr>
              <a:t>Grad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15574" y="40865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 err="1">
                <a:solidFill>
                  <a:srgbClr val="C2B59B"/>
                </a:solidFill>
                <a:cs typeface="Calibri"/>
              </a:rPr>
              <a:t>Universität</a:t>
            </a:r>
            <a:r>
              <a:rPr lang="fr-FR" b="1" spc="25" dirty="0">
                <a:solidFill>
                  <a:srgbClr val="C2B59B"/>
                </a:solidFill>
                <a:cs typeface="Calibri"/>
              </a:rPr>
              <a:t> – </a:t>
            </a:r>
            <a:r>
              <a:rPr lang="fr-FR" b="1" spc="25" dirty="0" err="1">
                <a:solidFill>
                  <a:srgbClr val="C2B59B"/>
                </a:solidFill>
                <a:cs typeface="Calibri"/>
              </a:rPr>
              <a:t>Grad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15574" y="50009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 err="1">
                <a:solidFill>
                  <a:srgbClr val="C2B59B"/>
                </a:solidFill>
                <a:cs typeface="Calibri"/>
              </a:rPr>
              <a:t>Universität</a:t>
            </a:r>
            <a:r>
              <a:rPr lang="fr-FR" b="1" spc="25" dirty="0">
                <a:solidFill>
                  <a:srgbClr val="C2B59B"/>
                </a:solidFill>
                <a:cs typeface="Calibri"/>
              </a:rPr>
              <a:t> – </a:t>
            </a:r>
            <a:r>
              <a:rPr lang="fr-FR" b="1" spc="25" dirty="0" err="1">
                <a:solidFill>
                  <a:srgbClr val="C2B59B"/>
                </a:solidFill>
                <a:cs typeface="Calibri"/>
              </a:rPr>
              <a:t>Grad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78050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6450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2681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9445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2272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238500" y="33786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38500" y="4280243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38500" y="52074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1825" y="8081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21825" y="6684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21825" y="9503845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239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Avenir Book</vt:lpstr>
      <vt:lpstr>Calibri</vt:lpstr>
      <vt:lpstr>Office Theme</vt:lpstr>
      <vt:lpstr>Alain  DOFEZ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11</cp:revision>
  <dcterms:created xsi:type="dcterms:W3CDTF">2016-05-25T21:06:00Z</dcterms:created>
  <dcterms:modified xsi:type="dcterms:W3CDTF">2019-01-24T19:57:18Z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