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96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>
      <p:cViewPr>
        <p:scale>
          <a:sx n="82" d="100"/>
          <a:sy n="82" d="100"/>
        </p:scale>
        <p:origin x="1638" y="-197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2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1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8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90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0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27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72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8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2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5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EDA16-9796-44D6-9F80-3A59AB6576B1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4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50" y="285750"/>
            <a:ext cx="2286000" cy="120032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Vincent Doe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Berufsbezeichnung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564" y="2071688"/>
            <a:ext cx="3072406" cy="1114425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6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Über</a:t>
            </a:r>
            <a:r>
              <a:rPr lang="en-US" sz="6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6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mich</a:t>
            </a:r>
            <a:r>
              <a:rPr lang="en-US" sz="6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en-US" sz="6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4800" dirty="0" smtClean="0"/>
          </a:p>
          <a:p>
            <a:pPr algn="ctr" defTabSz="685800">
              <a:defRPr/>
            </a:pPr>
            <a:r>
              <a:rPr lang="fr-FR" sz="4800" b="0" dirty="0" err="1" smtClean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Lorem</a:t>
            </a:r>
            <a:r>
              <a:rPr lang="fr-FR" sz="4800" b="0" dirty="0" smtClean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dolor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amet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,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consectetur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adipiscing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elit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Morbi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tristique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sapien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nec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rutrum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imperdiet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augue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id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velit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luctus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maximus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Interdum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et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malesuada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fames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ac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ante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primis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in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1905000"/>
            <a:ext cx="3031331" cy="1371600"/>
          </a:xfrm>
        </p:spPr>
        <p:txBody>
          <a:bodyPr>
            <a:normAutofit/>
          </a:bodyPr>
          <a:lstStyle/>
          <a:p>
            <a:pPr algn="ctr"/>
            <a:r>
              <a:rPr lang="en-US" sz="1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Hobbys</a:t>
            </a:r>
            <a:endParaRPr lang="en-US" sz="1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7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Sport</a:t>
            </a:r>
            <a:endParaRPr lang="en-US" sz="1200" b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Kino</a:t>
            </a:r>
          </a:p>
          <a:p>
            <a:pPr algn="ctr"/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Lesen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 /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Historische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Romane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Neue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Technologien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381500" y="247650"/>
            <a:ext cx="0" cy="129540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38650" y="285750"/>
            <a:ext cx="216217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DA968F"/>
                </a:solidFill>
                <a:latin typeface="Calibri" panose="020F0502020204030204" pitchFamily="34" charset="0"/>
              </a:rPr>
              <a:t>000 111 333</a:t>
            </a:r>
            <a:endParaRPr lang="en-US" b="1" dirty="0">
              <a:solidFill>
                <a:srgbClr val="DA968F"/>
              </a:solidFill>
              <a:latin typeface="Calibri" panose="020F0502020204030204" pitchFamily="34" charset="0"/>
            </a:endParaRPr>
          </a:p>
          <a:p>
            <a:pPr algn="r"/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name@mail.com</a:t>
            </a:r>
            <a:endParaRPr lang="en-US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r"/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12 Street Name</a:t>
            </a:r>
            <a:endParaRPr lang="en-US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r"/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Berlin</a:t>
            </a:r>
            <a:endParaRPr lang="en-US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>
          <a:xfrm>
            <a:off x="342900" y="3505200"/>
            <a:ext cx="6134100" cy="304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Berufserfahrungen</a:t>
            </a:r>
            <a:r>
              <a:rPr lang="en-US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</a:p>
          <a:p>
            <a:pPr algn="ctr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990600" y="2238375"/>
            <a:ext cx="1752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114800" y="2266950"/>
            <a:ext cx="1752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200" y="3810000"/>
            <a:ext cx="5943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 Placeholder 2"/>
          <p:cNvSpPr txBox="1">
            <a:spLocks/>
          </p:cNvSpPr>
          <p:nvPr/>
        </p:nvSpPr>
        <p:spPr>
          <a:xfrm>
            <a:off x="342900" y="3911778"/>
            <a:ext cx="2057399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Berufsbezeichnung </a:t>
            </a:r>
            <a:endParaRPr lang="en-US" sz="5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4800" dirty="0" err="1">
                <a:solidFill>
                  <a:schemeClr val="bg1">
                    <a:lumMod val="50000"/>
                  </a:schemeClr>
                </a:solidFill>
              </a:rPr>
              <a:t>Unternehmen</a:t>
            </a:r>
            <a:r>
              <a:rPr lang="en-US" sz="4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sz="48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4000" dirty="0" smtClean="0"/>
              <a:t>2010 - 2012</a:t>
            </a:r>
          </a:p>
          <a:p>
            <a:pPr algn="ctr"/>
            <a:endParaRPr lang="en-US" dirty="0" smtClean="0"/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Lorem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dolor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amet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,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consectetur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adipiscing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elit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Morbi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tristique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sapien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nec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rutrum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imperdiet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 smtClean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augue</a:t>
            </a:r>
            <a:r>
              <a:rPr lang="fr-FR" sz="4800" b="0" dirty="0" smtClean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</a:t>
            </a:r>
            <a:endParaRPr lang="fr-FR" sz="4800" b="0" dirty="0">
              <a:solidFill>
                <a:schemeClr val="bg1">
                  <a:lumMod val="65000"/>
                </a:schemeClr>
              </a:solidFill>
              <a:latin typeface="Calibri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714375" y="457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762250" y="457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838700" y="457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050" y="1828800"/>
            <a:ext cx="6810375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Content Placeholder 17"/>
          <p:cNvSpPr>
            <a:spLocks noGrp="1"/>
          </p:cNvSpPr>
          <p:nvPr>
            <p:ph sz="half" idx="2"/>
          </p:nvPr>
        </p:nvSpPr>
        <p:spPr>
          <a:xfrm>
            <a:off x="457200" y="5791200"/>
            <a:ext cx="6134100" cy="304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Ausbildung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en-US" sz="16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1266825" y="6096000"/>
            <a:ext cx="44577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 Placeholder 2"/>
          <p:cNvSpPr txBox="1">
            <a:spLocks/>
          </p:cNvSpPr>
          <p:nvPr/>
        </p:nvSpPr>
        <p:spPr>
          <a:xfrm>
            <a:off x="1295400" y="6096000"/>
            <a:ext cx="2057399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9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Universität</a:t>
            </a:r>
            <a:endParaRPr lang="en-US" sz="29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2500" dirty="0" err="1" smtClean="0">
                <a:solidFill>
                  <a:schemeClr val="bg1">
                    <a:lumMod val="50000"/>
                  </a:schemeClr>
                </a:solidFill>
              </a:rPr>
              <a:t>Stadt</a:t>
            </a:r>
            <a:r>
              <a:rPr lang="en-US" sz="2500" dirty="0" smtClean="0">
                <a:solidFill>
                  <a:schemeClr val="bg1">
                    <a:lumMod val="50000"/>
                  </a:schemeClr>
                </a:solidFill>
              </a:rPr>
              <a:t>, Land</a:t>
            </a:r>
          </a:p>
          <a:p>
            <a:pPr algn="ctr"/>
            <a:r>
              <a:rPr lang="en-US" sz="2100" dirty="0" smtClean="0"/>
              <a:t>2010  - 2012</a:t>
            </a:r>
          </a:p>
          <a:p>
            <a:pPr algn="ctr"/>
            <a:endParaRPr lang="en-US" dirty="0" smtClean="0"/>
          </a:p>
          <a:p>
            <a:pPr algn="ctr"/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Lorem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ipsum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dolor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sit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amet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,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consectetur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adipiscing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elit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1647824" y="69342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10025" y="69342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Content Placeholder 17"/>
          <p:cNvSpPr>
            <a:spLocks noGrp="1"/>
          </p:cNvSpPr>
          <p:nvPr>
            <p:ph sz="half" idx="2"/>
          </p:nvPr>
        </p:nvSpPr>
        <p:spPr>
          <a:xfrm>
            <a:off x="400049" y="7600950"/>
            <a:ext cx="6134100" cy="400050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Fähigkeiten</a:t>
            </a:r>
            <a:endParaRPr lang="en-US" sz="16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457200" y="7924800"/>
            <a:ext cx="59817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 Placeholder 2"/>
          <p:cNvSpPr txBox="1">
            <a:spLocks/>
          </p:cNvSpPr>
          <p:nvPr/>
        </p:nvSpPr>
        <p:spPr>
          <a:xfrm>
            <a:off x="457200" y="80772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Deutsch </a:t>
            </a:r>
            <a:endParaRPr lang="en-US" sz="1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 err="1">
                <a:solidFill>
                  <a:schemeClr val="bg1">
                    <a:lumMod val="65000"/>
                  </a:schemeClr>
                </a:solidFill>
                <a:cs typeface="Calibri"/>
              </a:rPr>
              <a:t>Muttersprache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55" name="Text Placeholder 2"/>
          <p:cNvSpPr txBox="1">
            <a:spLocks/>
          </p:cNvSpPr>
          <p:nvPr/>
        </p:nvSpPr>
        <p:spPr>
          <a:xfrm>
            <a:off x="1952625" y="80772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Englisch</a:t>
            </a:r>
            <a:endParaRPr lang="en-US" sz="1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 err="1">
                <a:solidFill>
                  <a:schemeClr val="bg1">
                    <a:lumMod val="65000"/>
                  </a:schemeClr>
                </a:solidFill>
                <a:cs typeface="Calibri"/>
              </a:rPr>
              <a:t>Fließend</a:t>
            </a:r>
            <a:r>
              <a:rPr lang="fr-FR" sz="1300" b="0" dirty="0">
                <a:solidFill>
                  <a:schemeClr val="bg1">
                    <a:lumMod val="65000"/>
                  </a:schemeClr>
                </a:solidFill>
                <a:cs typeface="Calibri"/>
              </a:rPr>
              <a:t> 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56" name="Text Placeholder 2"/>
          <p:cNvSpPr txBox="1">
            <a:spLocks/>
          </p:cNvSpPr>
          <p:nvPr/>
        </p:nvSpPr>
        <p:spPr>
          <a:xfrm>
            <a:off x="3543300" y="80772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Französisch</a:t>
            </a:r>
            <a:endParaRPr lang="en-US" sz="1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 err="1" smtClean="0">
                <a:solidFill>
                  <a:schemeClr val="bg1">
                    <a:lumMod val="65000"/>
                  </a:schemeClr>
                </a:solidFill>
                <a:cs typeface="Calibri"/>
              </a:rPr>
              <a:t>Fließend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57" name="Text Placeholder 2"/>
          <p:cNvSpPr txBox="1">
            <a:spLocks/>
          </p:cNvSpPr>
          <p:nvPr/>
        </p:nvSpPr>
        <p:spPr>
          <a:xfrm>
            <a:off x="5076825" y="80772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Spanisch</a:t>
            </a:r>
            <a:endParaRPr lang="en-US" sz="1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 err="1" smtClean="0">
                <a:solidFill>
                  <a:schemeClr val="bg1">
                    <a:lumMod val="65000"/>
                  </a:schemeClr>
                </a:solidFill>
                <a:cs typeface="Calibri"/>
              </a:rPr>
              <a:t>Elementar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58" name="Text Placeholder 2"/>
          <p:cNvSpPr txBox="1">
            <a:spLocks/>
          </p:cNvSpPr>
          <p:nvPr/>
        </p:nvSpPr>
        <p:spPr>
          <a:xfrm>
            <a:off x="447675" y="89154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HTM / PHP</a:t>
            </a: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 smtClean="0">
                <a:solidFill>
                  <a:schemeClr val="bg1">
                    <a:lumMod val="65000"/>
                  </a:schemeClr>
                </a:solidFill>
                <a:cs typeface="Calibri"/>
              </a:rPr>
              <a:t>Experte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59" name="Text Placeholder 2"/>
          <p:cNvSpPr txBox="1">
            <a:spLocks/>
          </p:cNvSpPr>
          <p:nvPr/>
        </p:nvSpPr>
        <p:spPr>
          <a:xfrm>
            <a:off x="1981200" y="89154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MySQL</a:t>
            </a:r>
            <a:endParaRPr lang="en-US" sz="1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 err="1" smtClean="0">
                <a:solidFill>
                  <a:schemeClr val="bg1">
                    <a:lumMod val="65000"/>
                  </a:schemeClr>
                </a:solidFill>
                <a:cs typeface="Calibri"/>
              </a:rPr>
              <a:t>Mittelstufe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60" name="Text Placeholder 2"/>
          <p:cNvSpPr txBox="1">
            <a:spLocks/>
          </p:cNvSpPr>
          <p:nvPr/>
        </p:nvSpPr>
        <p:spPr>
          <a:xfrm>
            <a:off x="3524250" y="89154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G. AdWords</a:t>
            </a: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1300" b="0" dirty="0" err="1" smtClean="0">
                <a:solidFill>
                  <a:schemeClr val="bg1">
                    <a:lumMod val="65000"/>
                  </a:schemeClr>
                </a:solidFill>
              </a:rPr>
              <a:t>Experte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61" name="Text Placeholder 2"/>
          <p:cNvSpPr txBox="1">
            <a:spLocks/>
          </p:cNvSpPr>
          <p:nvPr/>
        </p:nvSpPr>
        <p:spPr>
          <a:xfrm>
            <a:off x="5029200" y="89154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 Analytics</a:t>
            </a: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 err="1">
                <a:solidFill>
                  <a:schemeClr val="bg1">
                    <a:lumMod val="65000"/>
                  </a:schemeClr>
                </a:solidFill>
                <a:cs typeface="Calibri"/>
              </a:rPr>
              <a:t>Elementar</a:t>
            </a:r>
            <a:r>
              <a:rPr lang="fr-FR" sz="1300" b="0" dirty="0">
                <a:solidFill>
                  <a:schemeClr val="bg1">
                    <a:lumMod val="65000"/>
                  </a:schemeClr>
                </a:solidFill>
                <a:cs typeface="Calibri"/>
              </a:rPr>
              <a:t> 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pic>
        <p:nvPicPr>
          <p:cNvPr id="37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309564" y="152400"/>
            <a:ext cx="1671636" cy="1629305"/>
          </a:xfrm>
          <a:prstGeom prst="ellipse">
            <a:avLst/>
          </a:prstGeom>
        </p:spPr>
      </p:pic>
      <p:cxnSp>
        <p:nvCxnSpPr>
          <p:cNvPr id="48" name="Straight Connector 47"/>
          <p:cNvCxnSpPr/>
          <p:nvPr/>
        </p:nvCxnSpPr>
        <p:spPr>
          <a:xfrm>
            <a:off x="457200" y="838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981200" y="838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581400" y="838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067300" y="838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76250" y="92964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009775" y="92964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562350" y="92964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057775" y="92964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 Placeholder 2"/>
          <p:cNvSpPr txBox="1">
            <a:spLocks/>
          </p:cNvSpPr>
          <p:nvPr/>
        </p:nvSpPr>
        <p:spPr>
          <a:xfrm>
            <a:off x="2455069" y="3911778"/>
            <a:ext cx="2057399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Berufsbezeichnung</a:t>
            </a:r>
          </a:p>
          <a:p>
            <a:pPr algn="ctr"/>
            <a:r>
              <a:rPr lang="en-US" sz="4800" dirty="0" err="1">
                <a:solidFill>
                  <a:schemeClr val="bg1">
                    <a:lumMod val="50000"/>
                  </a:schemeClr>
                </a:solidFill>
              </a:rPr>
              <a:t>Unternehmen</a:t>
            </a:r>
            <a:r>
              <a:rPr lang="en-US" sz="4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sz="48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4000" dirty="0" smtClean="0"/>
              <a:t>2010 - 2012</a:t>
            </a:r>
          </a:p>
          <a:p>
            <a:pPr algn="ctr"/>
            <a:endParaRPr lang="en-US" dirty="0" smtClean="0"/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Lorem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dolor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amet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,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consectetur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adipiscing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elit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Morbi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tristique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sapien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nec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rutrum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imperdiet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augue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</a:t>
            </a:r>
          </a:p>
        </p:txBody>
      </p:sp>
      <p:sp>
        <p:nvSpPr>
          <p:cNvPr id="64" name="Text Placeholder 2"/>
          <p:cNvSpPr txBox="1">
            <a:spLocks/>
          </p:cNvSpPr>
          <p:nvPr/>
        </p:nvSpPr>
        <p:spPr>
          <a:xfrm>
            <a:off x="4438650" y="3911778"/>
            <a:ext cx="2057399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Berufsbezeichnung</a:t>
            </a:r>
          </a:p>
          <a:p>
            <a:pPr algn="ctr"/>
            <a:r>
              <a:rPr lang="en-US" sz="4800" dirty="0" err="1">
                <a:solidFill>
                  <a:schemeClr val="bg1">
                    <a:lumMod val="50000"/>
                  </a:schemeClr>
                </a:solidFill>
              </a:rPr>
              <a:t>Unternehmen</a:t>
            </a:r>
            <a:r>
              <a:rPr lang="en-US" sz="4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sz="48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4000" dirty="0" smtClean="0"/>
              <a:t>2010 - 2012</a:t>
            </a:r>
          </a:p>
          <a:p>
            <a:pPr algn="ctr"/>
            <a:endParaRPr lang="en-US" dirty="0" smtClean="0"/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Lorem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dolor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amet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,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consectetur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adipiscing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elit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Morbi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tristique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sapien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nec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rutrum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imperdiet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augue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</a:t>
            </a:r>
          </a:p>
        </p:txBody>
      </p:sp>
      <p:sp>
        <p:nvSpPr>
          <p:cNvPr id="65" name="Text Placeholder 2"/>
          <p:cNvSpPr txBox="1">
            <a:spLocks/>
          </p:cNvSpPr>
          <p:nvPr/>
        </p:nvSpPr>
        <p:spPr>
          <a:xfrm>
            <a:off x="3686176" y="6108876"/>
            <a:ext cx="2057399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9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Universität</a:t>
            </a:r>
            <a:r>
              <a:rPr lang="en-US" sz="29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en-US" sz="29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2500" dirty="0" err="1">
                <a:solidFill>
                  <a:schemeClr val="bg1">
                    <a:lumMod val="50000"/>
                  </a:schemeClr>
                </a:solidFill>
              </a:rPr>
              <a:t>Stadt</a:t>
            </a:r>
            <a:r>
              <a:rPr lang="en-US" sz="2500" dirty="0">
                <a:solidFill>
                  <a:schemeClr val="bg1">
                    <a:lumMod val="50000"/>
                  </a:schemeClr>
                </a:solidFill>
              </a:rPr>
              <a:t>, Land</a:t>
            </a:r>
          </a:p>
          <a:p>
            <a:pPr algn="ctr"/>
            <a:r>
              <a:rPr lang="en-US" sz="2100" dirty="0" smtClean="0"/>
              <a:t>2010  - 2012</a:t>
            </a:r>
          </a:p>
          <a:p>
            <a:pPr algn="ctr"/>
            <a:endParaRPr lang="en-US" dirty="0" smtClean="0"/>
          </a:p>
          <a:p>
            <a:pPr algn="ctr"/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Lorem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ipsum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dolor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sit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amet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,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consectetur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adipiscing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elit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3934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197</Words>
  <Application>Microsoft Office PowerPoint</Application>
  <PresentationFormat>A4 (210 x 297 mm)</PresentationFormat>
  <Paragraphs>66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Vincent Doe Berufsbezeichnung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mubashirali1@live.com</dc:creator>
  <cp:lastModifiedBy>PC</cp:lastModifiedBy>
  <cp:revision>36</cp:revision>
  <dcterms:created xsi:type="dcterms:W3CDTF">2016-05-24T08:17:30Z</dcterms:created>
  <dcterms:modified xsi:type="dcterms:W3CDTF">2019-01-24T19:48:58Z</dcterms:modified>
</cp:coreProperties>
</file>