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1" d="100"/>
          <a:sy n="91" d="100"/>
        </p:scale>
        <p:origin x="1434" y="-6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905000" cy="125747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Théo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err="1">
                <a:solidFill>
                  <a:schemeClr val="accent5">
                    <a:lumMod val="50000"/>
                  </a:schemeClr>
                </a:solidFill>
              </a:rPr>
              <a:t>Berufsbezeichnung</a:t>
            </a:r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664" y="2362200"/>
            <a:ext cx="2871786" cy="990600"/>
          </a:xfrm>
        </p:spPr>
        <p:txBody>
          <a:bodyPr>
            <a:noAutofit/>
          </a:bodyPr>
          <a:lstStyle/>
          <a:p>
            <a:pPr defTabSz="685800">
              <a:defRPr/>
            </a:pP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Interdum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et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malesuada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fames</a:t>
            </a:r>
            <a:r>
              <a:rPr lang="fr-FR" sz="1200" b="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</a:t>
            </a:r>
            <a:endParaRPr lang="fr-FR" sz="1200" b="0" dirty="0">
              <a:solidFill>
                <a:schemeClr val="accent5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74" y="6629400"/>
            <a:ext cx="2867025" cy="838200"/>
          </a:xfrm>
        </p:spPr>
        <p:txBody>
          <a:bodyPr>
            <a:normAutofit fontScale="92500" lnSpcReduction="10000"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Sport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Kino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Lesen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/ </a:t>
            </a:r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Historische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Romane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Neue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Technologien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000 111 333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name@mail.com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12 Street Name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Berlin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605214" y="3429000"/>
            <a:ext cx="2871786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Berufserfahrungen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3605215" y="3886200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Berufsbezeichnung</a:t>
            </a:r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Unternehmen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953000" y="4495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352425" y="3429000"/>
            <a:ext cx="2867026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Ausbildung</a:t>
            </a: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1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9" name="Text Placeholder 2"/>
          <p:cNvSpPr txBox="1">
            <a:spLocks/>
          </p:cNvSpPr>
          <p:nvPr/>
        </p:nvSpPr>
        <p:spPr>
          <a:xfrm>
            <a:off x="361951" y="3810000"/>
            <a:ext cx="205739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Universität</a:t>
            </a:r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29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sz="2500" dirty="0" err="1" smtClean="0">
                <a:solidFill>
                  <a:schemeClr val="accent5">
                    <a:lumMod val="75000"/>
                  </a:schemeClr>
                </a:solidFill>
              </a:rPr>
              <a:t>Grad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accent5">
                    <a:lumMod val="50000"/>
                  </a:schemeClr>
                </a:solidFill>
              </a:rPr>
              <a:t>2010  </a:t>
            </a:r>
          </a:p>
          <a:p>
            <a:endParaRPr lang="en-US" dirty="0" smtClean="0"/>
          </a:p>
          <a:p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endParaRPr lang="fr-FR" sz="2500" b="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57200" y="4495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333376" y="7543800"/>
            <a:ext cx="2867024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Fähigkeiten</a:t>
            </a: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71475" y="8077200"/>
            <a:ext cx="1362075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Sprachen</a:t>
            </a:r>
            <a:endParaRPr lang="en-US" sz="1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381000" y="8458200"/>
            <a:ext cx="13906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Englisch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Spanisch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>
                <a:solidFill>
                  <a:schemeClr val="accent5">
                    <a:lumMod val="75000"/>
                  </a:schemeClr>
                </a:solidFill>
              </a:rPr>
              <a:t>Französisch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>
                <a:solidFill>
                  <a:schemeClr val="accent5">
                    <a:lumMod val="75000"/>
                  </a:schemeClr>
                </a:solidFill>
              </a:rPr>
              <a:t>Chinesische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557464" y="76200"/>
            <a:ext cx="1671636" cy="1629305"/>
          </a:xfrm>
          <a:prstGeom prst="ellipse">
            <a:avLst/>
          </a:prstGeom>
        </p:spPr>
      </p:pic>
      <p:sp>
        <p:nvSpPr>
          <p:cNvPr id="47" name="Text Placeholder 2"/>
          <p:cNvSpPr txBox="1">
            <a:spLocks/>
          </p:cNvSpPr>
          <p:nvPr/>
        </p:nvSpPr>
        <p:spPr>
          <a:xfrm>
            <a:off x="371476" y="4953000"/>
            <a:ext cx="205739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Universität</a:t>
            </a:r>
            <a:r>
              <a:rPr lang="en-US" sz="4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sz="3400" dirty="0" err="1" smtClean="0">
                <a:solidFill>
                  <a:schemeClr val="accent5">
                    <a:lumMod val="75000"/>
                  </a:schemeClr>
                </a:solidFill>
              </a:rPr>
              <a:t>Grad</a:t>
            </a:r>
            <a:endParaRPr lang="es-E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2010</a:t>
            </a:r>
          </a:p>
          <a:p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endParaRPr lang="en-US" sz="1400" dirty="0"/>
          </a:p>
          <a:p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" y="8382000"/>
            <a:ext cx="7560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624014" y="8382000"/>
            <a:ext cx="15480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7664" y="1973818"/>
            <a:ext cx="2871786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Ziel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3375" y="6183868"/>
            <a:ext cx="2867025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Hobbys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5214" y="1981200"/>
            <a:ext cx="2871786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Über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 Placeholder 2"/>
          <p:cNvSpPr txBox="1">
            <a:spLocks/>
          </p:cNvSpPr>
          <p:nvPr/>
        </p:nvSpPr>
        <p:spPr>
          <a:xfrm>
            <a:off x="3605214" y="2362200"/>
            <a:ext cx="2871786" cy="63603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1524000" y="8077200"/>
            <a:ext cx="1776414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Computerkenntnisse</a:t>
            </a:r>
            <a:r>
              <a:rPr lang="en-US" sz="1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1562100" y="8458200"/>
            <a:ext cx="14097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Microsoft Office</a:t>
            </a:r>
            <a:endParaRPr lang="en-US" sz="1200" b="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Google AdWords</a:t>
            </a: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PHP / HTML</a:t>
            </a: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My SQL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43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38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53000" y="58674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029200" y="721995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53000" y="859155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" y="5638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Placeholder 2"/>
          <p:cNvSpPr txBox="1">
            <a:spLocks/>
          </p:cNvSpPr>
          <p:nvPr/>
        </p:nvSpPr>
        <p:spPr>
          <a:xfrm>
            <a:off x="3605214" y="5263117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Berufsbezeichnung</a:t>
            </a:r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Unternehmen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0" name="Text Placeholder 2"/>
          <p:cNvSpPr txBox="1">
            <a:spLocks/>
          </p:cNvSpPr>
          <p:nvPr/>
        </p:nvSpPr>
        <p:spPr>
          <a:xfrm>
            <a:off x="3605214" y="6640034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Berufsbezeichnung</a:t>
            </a:r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Unternehmen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3605214" y="8011634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Berufsbezeichnung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Unternehmen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240</Words>
  <Application>Microsoft Office PowerPoint</Application>
  <PresentationFormat>A4 (210 x 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Théo Doe Berufsbezeichnung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PC</cp:lastModifiedBy>
  <cp:revision>47</cp:revision>
  <dcterms:created xsi:type="dcterms:W3CDTF">2016-05-24T08:17:30Z</dcterms:created>
  <dcterms:modified xsi:type="dcterms:W3CDTF">2019-01-25T01:08:25Z</dcterms:modified>
</cp:coreProperties>
</file>