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2E"/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2"/>
    <p:restoredTop sz="94586"/>
  </p:normalViewPr>
  <p:slideViewPr>
    <p:cSldViewPr snapToGrid="0" snapToObjects="1">
      <p:cViewPr>
        <p:scale>
          <a:sx n="100" d="100"/>
          <a:sy n="100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Rectangle 327"/>
          <p:cNvSpPr/>
          <p:nvPr/>
        </p:nvSpPr>
        <p:spPr>
          <a:xfrm>
            <a:off x="3060752" y="7417819"/>
            <a:ext cx="3797248" cy="2487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072875" y="4345057"/>
            <a:ext cx="3785126" cy="30727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060752" y="0"/>
            <a:ext cx="3797248" cy="434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-25731" y="0"/>
            <a:ext cx="3089189" cy="9906000"/>
          </a:xfrm>
          <a:prstGeom prst="rect">
            <a:avLst/>
          </a:prstGeom>
          <a:solidFill>
            <a:srgbClr val="FFF1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2486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 flipH="1">
            <a:off x="3377674" y="441186"/>
            <a:ext cx="636" cy="385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126999"/>
            <a:ext cx="2533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BAURICE DELAVINE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3051" y="418833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63553"/>
              </p:ext>
            </p:extLst>
          </p:nvPr>
        </p:nvGraphicFramePr>
        <p:xfrm>
          <a:off x="273051" y="2948610"/>
          <a:ext cx="245630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6305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3051" y="2579850"/>
            <a:ext cx="20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ÜBER MICH 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355432"/>
              </p:ext>
            </p:extLst>
          </p:nvPr>
        </p:nvGraphicFramePr>
        <p:xfrm>
          <a:off x="3632944" y="455277"/>
          <a:ext cx="3225056" cy="3908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97705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705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705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70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163047" y="88929"/>
            <a:ext cx="2638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BERUFSERFAHRUNGEN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190158"/>
              </p:ext>
            </p:extLst>
          </p:nvPr>
        </p:nvGraphicFramePr>
        <p:xfrm>
          <a:off x="3632309" y="4853711"/>
          <a:ext cx="2977515" cy="22589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7515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bg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bg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bg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bg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162412" y="4467286"/>
            <a:ext cx="1572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AUSBILDUNG 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268949" y="6510727"/>
            <a:ext cx="2024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PERSÖNLICHKEIT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532057"/>
              </p:ext>
            </p:extLst>
          </p:nvPr>
        </p:nvGraphicFramePr>
        <p:xfrm>
          <a:off x="268949" y="6944331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Führer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90766" y="8112490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FÄHIGKEITEN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096184"/>
              </p:ext>
            </p:extLst>
          </p:nvPr>
        </p:nvGraphicFramePr>
        <p:xfrm>
          <a:off x="290766" y="8595293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9" y="779648"/>
            <a:ext cx="2420987" cy="1625438"/>
          </a:xfrm>
          <a:prstGeom prst="rect">
            <a:avLst/>
          </a:prstGeom>
        </p:spPr>
      </p:pic>
      <p:cxnSp>
        <p:nvCxnSpPr>
          <p:cNvPr id="147" name="Connecteur droit 146"/>
          <p:cNvCxnSpPr/>
          <p:nvPr/>
        </p:nvCxnSpPr>
        <p:spPr>
          <a:xfrm>
            <a:off x="3246863" y="441186"/>
            <a:ext cx="33629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204320" y="4789063"/>
            <a:ext cx="340550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2300144" y="702921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527495" y="702923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754846" y="702921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2300144" y="727541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2527495" y="727544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2754846" y="7275413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2300144" y="752761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2527495" y="752763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2754846" y="752761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2300144" y="779581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2527495" y="779584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2754846" y="779581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1601243" y="703294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1828594" y="703296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2055945" y="703294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1601243" y="727914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1828594" y="727917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2055945" y="727914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1601243" y="753134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1828594" y="753136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2055945" y="753134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1601243" y="779954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1828594" y="779957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2055945" y="7799548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2300144" y="866947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2527495" y="866949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2754846" y="866947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2300144" y="891567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2527495" y="8915701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2754846" y="891567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2300144" y="916787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2527495" y="916790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2754846" y="9167873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2300144" y="943607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2527495" y="943610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2754846" y="943607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1601243" y="86732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1828594" y="867322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2055945" y="86732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1601243" y="891940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1828594" y="8919431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2055945" y="891940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1601243" y="917160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1828594" y="9171630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2055945" y="917160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1601243" y="943980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1828594" y="943983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2055945" y="943980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ZoneTexte 291"/>
          <p:cNvSpPr txBox="1"/>
          <p:nvPr/>
        </p:nvSpPr>
        <p:spPr>
          <a:xfrm>
            <a:off x="273050" y="4614446"/>
            <a:ext cx="205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K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ONTAKT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293" name="Image 29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4953000"/>
            <a:ext cx="436142" cy="1248953"/>
          </a:xfrm>
          <a:prstGeom prst="rect">
            <a:avLst/>
          </a:prstGeom>
        </p:spPr>
      </p:pic>
      <p:sp>
        <p:nvSpPr>
          <p:cNvPr id="294" name="Rectangle 293"/>
          <p:cNvSpPr/>
          <p:nvPr/>
        </p:nvSpPr>
        <p:spPr>
          <a:xfrm>
            <a:off x="660813" y="5079446"/>
            <a:ext cx="16097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12 Street Name, 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Berlin</a:t>
            </a:r>
            <a:endParaRPr lang="fr-FR" sz="1100" dirty="0"/>
          </a:p>
        </p:txBody>
      </p:sp>
      <p:sp>
        <p:nvSpPr>
          <p:cNvPr id="295" name="Rectangle 294"/>
          <p:cNvSpPr/>
          <p:nvPr/>
        </p:nvSpPr>
        <p:spPr>
          <a:xfrm>
            <a:off x="660813" y="5365511"/>
            <a:ext cx="9685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fr-FR" sz="1100" dirty="0"/>
          </a:p>
        </p:txBody>
      </p:sp>
      <p:sp>
        <p:nvSpPr>
          <p:cNvPr id="296" name="Rectangle 295"/>
          <p:cNvSpPr/>
          <p:nvPr/>
        </p:nvSpPr>
        <p:spPr>
          <a:xfrm>
            <a:off x="660813" y="5615563"/>
            <a:ext cx="12442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fr-FR" sz="1100" dirty="0"/>
          </a:p>
        </p:txBody>
      </p:sp>
      <p:sp>
        <p:nvSpPr>
          <p:cNvPr id="297" name="Rectangle 296"/>
          <p:cNvSpPr/>
          <p:nvPr/>
        </p:nvSpPr>
        <p:spPr>
          <a:xfrm>
            <a:off x="651397" y="5865615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100" dirty="0"/>
          </a:p>
        </p:txBody>
      </p:sp>
      <p:sp>
        <p:nvSpPr>
          <p:cNvPr id="299" name="Dodécagone 298"/>
          <p:cNvSpPr/>
          <p:nvPr/>
        </p:nvSpPr>
        <p:spPr>
          <a:xfrm>
            <a:off x="3210777" y="6680004"/>
            <a:ext cx="346709" cy="345896"/>
          </a:xfrm>
          <a:prstGeom prst="dodec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1" name="ZoneTexte 300"/>
          <p:cNvSpPr txBox="1"/>
          <p:nvPr/>
        </p:nvSpPr>
        <p:spPr>
          <a:xfrm>
            <a:off x="3201846" y="7635413"/>
            <a:ext cx="13195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SPRACHEN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302" name="Tableau 3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849756"/>
              </p:ext>
            </p:extLst>
          </p:nvPr>
        </p:nvGraphicFramePr>
        <p:xfrm>
          <a:off x="3201846" y="8118216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Chinesische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Italienisch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03" name="Ellipse 302"/>
          <p:cNvSpPr/>
          <p:nvPr/>
        </p:nvSpPr>
        <p:spPr>
          <a:xfrm>
            <a:off x="5211224" y="819239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Ellipse 303"/>
          <p:cNvSpPr/>
          <p:nvPr/>
        </p:nvSpPr>
        <p:spPr>
          <a:xfrm>
            <a:off x="5438575" y="819242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Ellipse 304"/>
          <p:cNvSpPr/>
          <p:nvPr/>
        </p:nvSpPr>
        <p:spPr>
          <a:xfrm>
            <a:off x="5665926" y="819239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Ellipse 305"/>
          <p:cNvSpPr/>
          <p:nvPr/>
        </p:nvSpPr>
        <p:spPr>
          <a:xfrm>
            <a:off x="5211224" y="843859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Ellipse 306"/>
          <p:cNvSpPr/>
          <p:nvPr/>
        </p:nvSpPr>
        <p:spPr>
          <a:xfrm>
            <a:off x="5438575" y="843862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Ellipse 307"/>
          <p:cNvSpPr/>
          <p:nvPr/>
        </p:nvSpPr>
        <p:spPr>
          <a:xfrm>
            <a:off x="5665926" y="84385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Ellipse 308"/>
          <p:cNvSpPr/>
          <p:nvPr/>
        </p:nvSpPr>
        <p:spPr>
          <a:xfrm>
            <a:off x="5211224" y="869079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Ellipse 309"/>
          <p:cNvSpPr/>
          <p:nvPr/>
        </p:nvSpPr>
        <p:spPr>
          <a:xfrm>
            <a:off x="5438575" y="869082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Ellipse 310"/>
          <p:cNvSpPr/>
          <p:nvPr/>
        </p:nvSpPr>
        <p:spPr>
          <a:xfrm>
            <a:off x="5665926" y="869079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Ellipse 311"/>
          <p:cNvSpPr/>
          <p:nvPr/>
        </p:nvSpPr>
        <p:spPr>
          <a:xfrm>
            <a:off x="5211224" y="89590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Ellipse 312"/>
          <p:cNvSpPr/>
          <p:nvPr/>
        </p:nvSpPr>
        <p:spPr>
          <a:xfrm>
            <a:off x="5438575" y="895902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Ellipse 313"/>
          <p:cNvSpPr/>
          <p:nvPr/>
        </p:nvSpPr>
        <p:spPr>
          <a:xfrm>
            <a:off x="5665926" y="895900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Ellipse 314"/>
          <p:cNvSpPr/>
          <p:nvPr/>
        </p:nvSpPr>
        <p:spPr>
          <a:xfrm>
            <a:off x="4512323" y="819612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Ellipse 315"/>
          <p:cNvSpPr/>
          <p:nvPr/>
        </p:nvSpPr>
        <p:spPr>
          <a:xfrm>
            <a:off x="4739674" y="819615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Ellipse 316"/>
          <p:cNvSpPr/>
          <p:nvPr/>
        </p:nvSpPr>
        <p:spPr>
          <a:xfrm>
            <a:off x="4967025" y="8196125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Ellipse 317"/>
          <p:cNvSpPr/>
          <p:nvPr/>
        </p:nvSpPr>
        <p:spPr>
          <a:xfrm>
            <a:off x="4512323" y="84423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Ellipse 318"/>
          <p:cNvSpPr/>
          <p:nvPr/>
        </p:nvSpPr>
        <p:spPr>
          <a:xfrm>
            <a:off x="4739674" y="8442354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Ellipse 319"/>
          <p:cNvSpPr/>
          <p:nvPr/>
        </p:nvSpPr>
        <p:spPr>
          <a:xfrm>
            <a:off x="4967025" y="8442327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Ellipse 320"/>
          <p:cNvSpPr/>
          <p:nvPr/>
        </p:nvSpPr>
        <p:spPr>
          <a:xfrm>
            <a:off x="4512323" y="86945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Ellipse 321"/>
          <p:cNvSpPr/>
          <p:nvPr/>
        </p:nvSpPr>
        <p:spPr>
          <a:xfrm>
            <a:off x="4739674" y="8694553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Ellipse 322"/>
          <p:cNvSpPr/>
          <p:nvPr/>
        </p:nvSpPr>
        <p:spPr>
          <a:xfrm>
            <a:off x="4967025" y="8694526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4" name="Ellipse 323"/>
          <p:cNvSpPr/>
          <p:nvPr/>
        </p:nvSpPr>
        <p:spPr>
          <a:xfrm>
            <a:off x="4512323" y="896273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Ellipse 324"/>
          <p:cNvSpPr/>
          <p:nvPr/>
        </p:nvSpPr>
        <p:spPr>
          <a:xfrm>
            <a:off x="4739674" y="8962759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Ellipse 325"/>
          <p:cNvSpPr/>
          <p:nvPr/>
        </p:nvSpPr>
        <p:spPr>
          <a:xfrm>
            <a:off x="4967025" y="8962732"/>
            <a:ext cx="145684" cy="14240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7" name="Connecteur droit 326"/>
          <p:cNvCxnSpPr/>
          <p:nvPr/>
        </p:nvCxnSpPr>
        <p:spPr>
          <a:xfrm>
            <a:off x="3264273" y="7973967"/>
            <a:ext cx="3405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250</Words>
  <Application>Microsoft Office PowerPoint</Application>
  <PresentationFormat>A4 (210 x 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2016-07-29T13:47:43Z</dcterms:created>
  <dcterms:modified xsi:type="dcterms:W3CDTF">2019-01-19T10:31:53Z</dcterms:modified>
</cp:coreProperties>
</file>