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C64A"/>
    <a:srgbClr val="393668"/>
    <a:srgbClr val="86C4D9"/>
    <a:srgbClr val="EF4C44"/>
    <a:srgbClr val="5B9BD5"/>
    <a:srgbClr val="438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02"/>
    <p:restoredTop sz="94586"/>
  </p:normalViewPr>
  <p:slideViewPr>
    <p:cSldViewPr snapToGrid="0" snapToObjects="1">
      <p:cViewPr>
        <p:scale>
          <a:sx n="95" d="100"/>
          <a:sy n="95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214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62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8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97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49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51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19/01/2019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513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19/01/2019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40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19/01/2019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20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817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264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BFB57-431E-274B-A0AA-E5A1012118D8}" type="datetimeFigureOut">
              <a:rPr lang="fr-FR" smtClean="0"/>
              <a:t>19/01/2019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23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Rectangle 290"/>
          <p:cNvSpPr/>
          <p:nvPr/>
        </p:nvSpPr>
        <p:spPr>
          <a:xfrm>
            <a:off x="3162411" y="6645765"/>
            <a:ext cx="3628671" cy="3132547"/>
          </a:xfrm>
          <a:prstGeom prst="rect">
            <a:avLst/>
          </a:prstGeom>
          <a:solidFill>
            <a:srgbClr val="8FC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0" name="Rectangle 289"/>
          <p:cNvSpPr/>
          <p:nvPr/>
        </p:nvSpPr>
        <p:spPr>
          <a:xfrm>
            <a:off x="3155163" y="4436971"/>
            <a:ext cx="3628671" cy="2102488"/>
          </a:xfrm>
          <a:prstGeom prst="rect">
            <a:avLst/>
          </a:prstGeom>
          <a:solidFill>
            <a:srgbClr val="8FC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9" name="Rectangle 288"/>
          <p:cNvSpPr/>
          <p:nvPr/>
        </p:nvSpPr>
        <p:spPr>
          <a:xfrm>
            <a:off x="3162412" y="79512"/>
            <a:ext cx="3628671" cy="4263888"/>
          </a:xfrm>
          <a:prstGeom prst="rect">
            <a:avLst/>
          </a:prstGeom>
          <a:solidFill>
            <a:srgbClr val="8FC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0" name="Rectangle 229"/>
          <p:cNvSpPr/>
          <p:nvPr/>
        </p:nvSpPr>
        <p:spPr>
          <a:xfrm>
            <a:off x="99390" y="5083434"/>
            <a:ext cx="2989799" cy="4694879"/>
          </a:xfrm>
          <a:prstGeom prst="rect">
            <a:avLst/>
          </a:prstGeom>
          <a:solidFill>
            <a:srgbClr val="39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9" name="Rectangle 228"/>
          <p:cNvSpPr/>
          <p:nvPr/>
        </p:nvSpPr>
        <p:spPr>
          <a:xfrm>
            <a:off x="99390" y="79512"/>
            <a:ext cx="2989799" cy="4912699"/>
          </a:xfrm>
          <a:prstGeom prst="rect">
            <a:avLst/>
          </a:prstGeom>
          <a:solidFill>
            <a:srgbClr val="39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0" name="Connecteur droit 159"/>
          <p:cNvCxnSpPr/>
          <p:nvPr/>
        </p:nvCxnSpPr>
        <p:spPr>
          <a:xfrm>
            <a:off x="3377674" y="4789063"/>
            <a:ext cx="0" cy="1658481"/>
          </a:xfrm>
          <a:prstGeom prst="line">
            <a:avLst/>
          </a:prstGeom>
          <a:ln w="28575">
            <a:solidFill>
              <a:srgbClr val="393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cteur droit 158"/>
          <p:cNvCxnSpPr/>
          <p:nvPr/>
        </p:nvCxnSpPr>
        <p:spPr>
          <a:xfrm flipH="1">
            <a:off x="3377674" y="458255"/>
            <a:ext cx="636" cy="3766493"/>
          </a:xfrm>
          <a:prstGeom prst="line">
            <a:avLst/>
          </a:prstGeom>
          <a:ln w="28575">
            <a:solidFill>
              <a:srgbClr val="393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273051" y="2222252"/>
            <a:ext cx="2571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MATHIAS DELAVINE</a:t>
            </a:r>
            <a:endParaRPr lang="fr-FR" sz="2000" b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73051" y="2514086"/>
            <a:ext cx="17668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Berufsbezeichnung</a:t>
            </a:r>
            <a:r>
              <a:rPr lang="fr-FR" sz="14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endParaRPr lang="fr-FR" sz="14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3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92146"/>
              </p:ext>
            </p:extLst>
          </p:nvPr>
        </p:nvGraphicFramePr>
        <p:xfrm>
          <a:off x="273051" y="3372951"/>
          <a:ext cx="2388489" cy="14273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8489"/>
              </a:tblGrid>
              <a:tr h="816119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Etiam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bibendum, ante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posuere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endParaRPr kumimoji="0" lang="fr-F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273051" y="2943172"/>
            <a:ext cx="1391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ÜBER MICH </a:t>
            </a:r>
            <a:endParaRPr lang="fr-FR" sz="16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5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153143"/>
              </p:ext>
            </p:extLst>
          </p:nvPr>
        </p:nvGraphicFramePr>
        <p:xfrm>
          <a:off x="3632944" y="498304"/>
          <a:ext cx="3225056" cy="38436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5056"/>
              </a:tblGrid>
              <a:tr h="960904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3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39366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UNTERNEHMEN – STADT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Berufsbezeichnung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6090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39366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UNTERNEHMEN – STADT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Berufsbezeichnung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6090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39366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UNTERNEHMEN – STADT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Berufsbezeichnung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6090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39366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UNTERNEHMEN – STADT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Berufsbezeichnung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3163047" y="105998"/>
            <a:ext cx="26387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BERUFSERFAHRUNGEN 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066557"/>
              </p:ext>
            </p:extLst>
          </p:nvPr>
        </p:nvGraphicFramePr>
        <p:xfrm>
          <a:off x="3632309" y="4853711"/>
          <a:ext cx="2977515" cy="17116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77515"/>
              </a:tblGrid>
              <a:tr h="44768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39366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UNIVERSITÄT </a:t>
                      </a: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Grad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2370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39366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UNIVERSITÄT </a:t>
                      </a:r>
                      <a:r>
                        <a:rPr lang="fr-FR" sz="1100" b="0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Grad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9" name="ZoneTexte 18"/>
          <p:cNvSpPr txBox="1"/>
          <p:nvPr/>
        </p:nvSpPr>
        <p:spPr>
          <a:xfrm>
            <a:off x="3162412" y="4467286"/>
            <a:ext cx="15728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AUSBILDUNG 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3182503" y="6668186"/>
            <a:ext cx="30748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PERSÖNLICHE FÄHIGKEITEN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66" name="Tableau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913349"/>
              </p:ext>
            </p:extLst>
          </p:nvPr>
        </p:nvGraphicFramePr>
        <p:xfrm>
          <a:off x="3182503" y="7101790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Führer </a:t>
                      </a:r>
                      <a:endParaRPr lang="fr-FR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Kreativ</a:t>
                      </a:r>
                      <a:endParaRPr lang="fr-FR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Organisiert</a:t>
                      </a:r>
                      <a:endParaRPr lang="fr-FR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Ernst</a:t>
                      </a:r>
                      <a:endParaRPr lang="fr-FR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7" name="ZoneTexte 66"/>
          <p:cNvSpPr txBox="1"/>
          <p:nvPr/>
        </p:nvSpPr>
        <p:spPr>
          <a:xfrm>
            <a:off x="3204320" y="8269949"/>
            <a:ext cx="35092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PROFESSIONELLE FÄHIGKEITEN 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68" name="Tableau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863780"/>
              </p:ext>
            </p:extLst>
          </p:nvPr>
        </p:nvGraphicFramePr>
        <p:xfrm>
          <a:off x="3204320" y="8752752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Google </a:t>
                      </a:r>
                      <a:r>
                        <a:rPr lang="fr-FR" sz="11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AdWords</a:t>
                      </a:r>
                      <a:endParaRPr lang="fr-FR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Bing </a:t>
                      </a:r>
                      <a:r>
                        <a:rPr lang="fr-FR" sz="11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Ads</a:t>
                      </a:r>
                      <a:endParaRPr lang="fr-FR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Google </a:t>
                      </a:r>
                      <a:r>
                        <a:rPr lang="fr-FR" sz="11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Analytics</a:t>
                      </a:r>
                      <a:endParaRPr lang="fr-FR" sz="11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pic>
        <p:nvPicPr>
          <p:cNvPr id="144" name="Image 1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68" y="338163"/>
            <a:ext cx="2420987" cy="1625438"/>
          </a:xfrm>
          <a:prstGeom prst="rect">
            <a:avLst/>
          </a:prstGeom>
        </p:spPr>
      </p:pic>
      <p:cxnSp>
        <p:nvCxnSpPr>
          <p:cNvPr id="146" name="Connecteur droit 145"/>
          <p:cNvCxnSpPr/>
          <p:nvPr/>
        </p:nvCxnSpPr>
        <p:spPr>
          <a:xfrm>
            <a:off x="356868" y="3281726"/>
            <a:ext cx="1910640" cy="0"/>
          </a:xfrm>
          <a:prstGeom prst="line">
            <a:avLst/>
          </a:prstGeom>
          <a:ln w="28575">
            <a:solidFill>
              <a:srgbClr val="86C4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cteur droit 146"/>
          <p:cNvCxnSpPr/>
          <p:nvPr/>
        </p:nvCxnSpPr>
        <p:spPr>
          <a:xfrm>
            <a:off x="3179794" y="458255"/>
            <a:ext cx="2520000" cy="0"/>
          </a:xfrm>
          <a:prstGeom prst="line">
            <a:avLst/>
          </a:prstGeom>
          <a:ln w="28575">
            <a:solidFill>
              <a:srgbClr val="393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cteur droit 149"/>
          <p:cNvCxnSpPr/>
          <p:nvPr/>
        </p:nvCxnSpPr>
        <p:spPr>
          <a:xfrm>
            <a:off x="3188889" y="4789063"/>
            <a:ext cx="1476000" cy="0"/>
          </a:xfrm>
          <a:prstGeom prst="line">
            <a:avLst/>
          </a:prstGeom>
          <a:ln w="28575">
            <a:solidFill>
              <a:srgbClr val="393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Dodécagone 151"/>
          <p:cNvSpPr/>
          <p:nvPr/>
        </p:nvSpPr>
        <p:spPr>
          <a:xfrm>
            <a:off x="3204955" y="1082672"/>
            <a:ext cx="346709" cy="345896"/>
          </a:xfrm>
          <a:prstGeom prst="dodecagon">
            <a:avLst/>
          </a:prstGeom>
          <a:solidFill>
            <a:srgbClr val="39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53" name="Dodécagone 152"/>
          <p:cNvSpPr/>
          <p:nvPr/>
        </p:nvSpPr>
        <p:spPr>
          <a:xfrm>
            <a:off x="3204955" y="1924327"/>
            <a:ext cx="346709" cy="345896"/>
          </a:xfrm>
          <a:prstGeom prst="dodecagon">
            <a:avLst/>
          </a:prstGeom>
          <a:solidFill>
            <a:srgbClr val="39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154" name="Dodécagone 153"/>
          <p:cNvSpPr/>
          <p:nvPr/>
        </p:nvSpPr>
        <p:spPr>
          <a:xfrm>
            <a:off x="3204955" y="2718593"/>
            <a:ext cx="346709" cy="345896"/>
          </a:xfrm>
          <a:prstGeom prst="dodecagon">
            <a:avLst/>
          </a:prstGeom>
          <a:solidFill>
            <a:srgbClr val="39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155" name="Dodécagone 154"/>
          <p:cNvSpPr/>
          <p:nvPr/>
        </p:nvSpPr>
        <p:spPr>
          <a:xfrm>
            <a:off x="3204955" y="3521081"/>
            <a:ext cx="346709" cy="345896"/>
          </a:xfrm>
          <a:prstGeom prst="dodecagon">
            <a:avLst/>
          </a:prstGeom>
          <a:solidFill>
            <a:srgbClr val="39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4</a:t>
            </a:r>
          </a:p>
        </p:txBody>
      </p:sp>
      <p:sp>
        <p:nvSpPr>
          <p:cNvPr id="156" name="Dodécagone 155"/>
          <p:cNvSpPr/>
          <p:nvPr/>
        </p:nvSpPr>
        <p:spPr>
          <a:xfrm>
            <a:off x="3204320" y="5144178"/>
            <a:ext cx="346709" cy="345896"/>
          </a:xfrm>
          <a:prstGeom prst="dodecagon">
            <a:avLst/>
          </a:prstGeom>
          <a:solidFill>
            <a:srgbClr val="39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57" name="Dodécagone 156"/>
          <p:cNvSpPr/>
          <p:nvPr/>
        </p:nvSpPr>
        <p:spPr>
          <a:xfrm>
            <a:off x="3204320" y="5925889"/>
            <a:ext cx="346709" cy="345896"/>
          </a:xfrm>
          <a:prstGeom prst="dodecagon">
            <a:avLst/>
          </a:prstGeom>
          <a:solidFill>
            <a:srgbClr val="393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163" name="Ellipse 162"/>
          <p:cNvSpPr/>
          <p:nvPr/>
        </p:nvSpPr>
        <p:spPr>
          <a:xfrm>
            <a:off x="5213698" y="7186670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Ellipse 163"/>
          <p:cNvSpPr/>
          <p:nvPr/>
        </p:nvSpPr>
        <p:spPr>
          <a:xfrm>
            <a:off x="5441049" y="7186697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Ellipse 164"/>
          <p:cNvSpPr/>
          <p:nvPr/>
        </p:nvSpPr>
        <p:spPr>
          <a:xfrm>
            <a:off x="5668400" y="7186670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Ellipse 165"/>
          <p:cNvSpPr/>
          <p:nvPr/>
        </p:nvSpPr>
        <p:spPr>
          <a:xfrm>
            <a:off x="5895751" y="7191363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Ellipse 166"/>
          <p:cNvSpPr/>
          <p:nvPr/>
        </p:nvSpPr>
        <p:spPr>
          <a:xfrm>
            <a:off x="6123102" y="7189866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Ellipse 172"/>
          <p:cNvSpPr/>
          <p:nvPr/>
        </p:nvSpPr>
        <p:spPr>
          <a:xfrm>
            <a:off x="5213698" y="7432872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" name="Ellipse 173"/>
          <p:cNvSpPr/>
          <p:nvPr/>
        </p:nvSpPr>
        <p:spPr>
          <a:xfrm>
            <a:off x="5441049" y="7432899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5" name="Ellipse 174"/>
          <p:cNvSpPr/>
          <p:nvPr/>
        </p:nvSpPr>
        <p:spPr>
          <a:xfrm>
            <a:off x="5668400" y="7432872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" name="Ellipse 175"/>
          <p:cNvSpPr/>
          <p:nvPr/>
        </p:nvSpPr>
        <p:spPr>
          <a:xfrm>
            <a:off x="5895751" y="7437565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7" name="Ellipse 176"/>
          <p:cNvSpPr/>
          <p:nvPr/>
        </p:nvSpPr>
        <p:spPr>
          <a:xfrm>
            <a:off x="6123102" y="7436068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Ellipse 177"/>
          <p:cNvSpPr/>
          <p:nvPr/>
        </p:nvSpPr>
        <p:spPr>
          <a:xfrm>
            <a:off x="5213698" y="7685071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" name="Ellipse 178"/>
          <p:cNvSpPr/>
          <p:nvPr/>
        </p:nvSpPr>
        <p:spPr>
          <a:xfrm>
            <a:off x="5441049" y="7685098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" name="Ellipse 179"/>
          <p:cNvSpPr/>
          <p:nvPr/>
        </p:nvSpPr>
        <p:spPr>
          <a:xfrm>
            <a:off x="5668400" y="7685071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" name="Ellipse 180"/>
          <p:cNvSpPr/>
          <p:nvPr/>
        </p:nvSpPr>
        <p:spPr>
          <a:xfrm>
            <a:off x="5895751" y="7689764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" name="Ellipse 181"/>
          <p:cNvSpPr/>
          <p:nvPr/>
        </p:nvSpPr>
        <p:spPr>
          <a:xfrm>
            <a:off x="6123102" y="7688267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" name="Ellipse 182"/>
          <p:cNvSpPr/>
          <p:nvPr/>
        </p:nvSpPr>
        <p:spPr>
          <a:xfrm>
            <a:off x="5213698" y="7953277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" name="Ellipse 183"/>
          <p:cNvSpPr/>
          <p:nvPr/>
        </p:nvSpPr>
        <p:spPr>
          <a:xfrm>
            <a:off x="5441049" y="7953304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Ellipse 184"/>
          <p:cNvSpPr/>
          <p:nvPr/>
        </p:nvSpPr>
        <p:spPr>
          <a:xfrm>
            <a:off x="5668400" y="7953277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" name="Ellipse 185"/>
          <p:cNvSpPr/>
          <p:nvPr/>
        </p:nvSpPr>
        <p:spPr>
          <a:xfrm>
            <a:off x="5895751" y="7957970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" name="Ellipse 186"/>
          <p:cNvSpPr/>
          <p:nvPr/>
        </p:nvSpPr>
        <p:spPr>
          <a:xfrm>
            <a:off x="6123102" y="7956473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1" name="Image 2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10" y="6175102"/>
            <a:ext cx="476864" cy="3235860"/>
          </a:xfrm>
          <a:prstGeom prst="rect">
            <a:avLst/>
          </a:prstGeom>
        </p:spPr>
      </p:pic>
      <p:sp>
        <p:nvSpPr>
          <p:cNvPr id="232" name="ZoneTexte 231"/>
          <p:cNvSpPr txBox="1"/>
          <p:nvPr/>
        </p:nvSpPr>
        <p:spPr>
          <a:xfrm>
            <a:off x="327453" y="5483182"/>
            <a:ext cx="1136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K</a:t>
            </a:r>
            <a:r>
              <a:rPr lang="fr-FR" sz="16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ONTAKT</a:t>
            </a:r>
            <a:endParaRPr lang="fr-FR" sz="16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233" name="Connecteur droit 232"/>
          <p:cNvCxnSpPr/>
          <p:nvPr/>
        </p:nvCxnSpPr>
        <p:spPr>
          <a:xfrm>
            <a:off x="411270" y="5821736"/>
            <a:ext cx="1910640" cy="0"/>
          </a:xfrm>
          <a:prstGeom prst="line">
            <a:avLst/>
          </a:prstGeom>
          <a:ln w="28575">
            <a:solidFill>
              <a:srgbClr val="86C4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ZoneTexte 233"/>
          <p:cNvSpPr txBox="1"/>
          <p:nvPr/>
        </p:nvSpPr>
        <p:spPr>
          <a:xfrm>
            <a:off x="748179" y="6363082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000 111 333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35" name="ZoneTexte 234"/>
          <p:cNvSpPr txBox="1"/>
          <p:nvPr/>
        </p:nvSpPr>
        <p:spPr>
          <a:xfrm>
            <a:off x="748179" y="6811575"/>
            <a:ext cx="125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name@mail.com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36" name="ZoneTexte 235"/>
          <p:cNvSpPr txBox="1"/>
          <p:nvPr/>
        </p:nvSpPr>
        <p:spPr>
          <a:xfrm>
            <a:off x="743671" y="7255564"/>
            <a:ext cx="981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website.com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37" name="ZoneTexte 236"/>
          <p:cNvSpPr txBox="1"/>
          <p:nvPr/>
        </p:nvSpPr>
        <p:spPr>
          <a:xfrm>
            <a:off x="743874" y="7723145"/>
            <a:ext cx="16004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12 Street Name, </a:t>
            </a:r>
            <a:r>
              <a:rPr lang="fr-FR" sz="1200" dirty="0" smtClean="0">
                <a:solidFill>
                  <a:schemeClr val="bg1"/>
                </a:solidFill>
              </a:rPr>
              <a:t>Berlin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38" name="ZoneTexte 237"/>
          <p:cNvSpPr txBox="1"/>
          <p:nvPr/>
        </p:nvSpPr>
        <p:spPr>
          <a:xfrm>
            <a:off x="743874" y="8136887"/>
            <a:ext cx="13951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l</a:t>
            </a:r>
            <a:r>
              <a:rPr lang="fr-FR" sz="1200" dirty="0" smtClean="0">
                <a:solidFill>
                  <a:schemeClr val="bg1"/>
                </a:solidFill>
              </a:rPr>
              <a:t>inkedin.com/</a:t>
            </a:r>
            <a:r>
              <a:rPr lang="fr-FR" sz="1200" dirty="0" err="1" smtClean="0">
                <a:solidFill>
                  <a:schemeClr val="bg1"/>
                </a:solidFill>
              </a:rPr>
              <a:t>name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39" name="ZoneTexte 238"/>
          <p:cNvSpPr txBox="1"/>
          <p:nvPr/>
        </p:nvSpPr>
        <p:spPr>
          <a:xfrm>
            <a:off x="743874" y="8577726"/>
            <a:ext cx="955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>
                <a:solidFill>
                  <a:schemeClr val="bg1"/>
                </a:solidFill>
              </a:rPr>
              <a:t>s</a:t>
            </a:r>
            <a:r>
              <a:rPr lang="fr-FR" sz="1200" dirty="0" err="1" smtClean="0">
                <a:solidFill>
                  <a:schemeClr val="bg1"/>
                </a:solidFill>
              </a:rPr>
              <a:t>kype</a:t>
            </a:r>
            <a:r>
              <a:rPr lang="fr-FR" sz="1200" dirty="0" smtClean="0">
                <a:solidFill>
                  <a:schemeClr val="bg1"/>
                </a:solidFill>
              </a:rPr>
              <a:t>/</a:t>
            </a:r>
            <a:r>
              <a:rPr lang="fr-FR" sz="1200" dirty="0" err="1" smtClean="0">
                <a:solidFill>
                  <a:schemeClr val="bg1"/>
                </a:solidFill>
              </a:rPr>
              <a:t>name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40" name="ZoneTexte 239"/>
          <p:cNvSpPr txBox="1"/>
          <p:nvPr/>
        </p:nvSpPr>
        <p:spPr>
          <a:xfrm>
            <a:off x="743874" y="9055558"/>
            <a:ext cx="14804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f</a:t>
            </a:r>
            <a:r>
              <a:rPr lang="fr-FR" sz="1200" dirty="0" smtClean="0">
                <a:solidFill>
                  <a:schemeClr val="bg1"/>
                </a:solidFill>
              </a:rPr>
              <a:t>acebook.com/</a:t>
            </a:r>
            <a:r>
              <a:rPr lang="fr-FR" sz="1200" dirty="0" err="1" smtClean="0">
                <a:solidFill>
                  <a:schemeClr val="bg1"/>
                </a:solidFill>
              </a:rPr>
              <a:t>name</a:t>
            </a:r>
            <a:endParaRPr lang="fr-FR" sz="1200" dirty="0">
              <a:solidFill>
                <a:schemeClr val="bg1"/>
              </a:solidFill>
            </a:endParaRPr>
          </a:p>
        </p:txBody>
      </p:sp>
      <p:cxnSp>
        <p:nvCxnSpPr>
          <p:cNvPr id="241" name="Connecteur droit 240"/>
          <p:cNvCxnSpPr/>
          <p:nvPr/>
        </p:nvCxnSpPr>
        <p:spPr>
          <a:xfrm>
            <a:off x="3196955" y="7006740"/>
            <a:ext cx="3024000" cy="0"/>
          </a:xfrm>
          <a:prstGeom prst="line">
            <a:avLst/>
          </a:prstGeom>
          <a:ln w="28575">
            <a:solidFill>
              <a:srgbClr val="393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Connecteur droit 242"/>
          <p:cNvCxnSpPr/>
          <p:nvPr/>
        </p:nvCxnSpPr>
        <p:spPr>
          <a:xfrm>
            <a:off x="3191270" y="8608503"/>
            <a:ext cx="3420000" cy="0"/>
          </a:xfrm>
          <a:prstGeom prst="line">
            <a:avLst/>
          </a:prstGeom>
          <a:ln w="28575">
            <a:solidFill>
              <a:srgbClr val="393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Ellipse 244"/>
          <p:cNvSpPr/>
          <p:nvPr/>
        </p:nvSpPr>
        <p:spPr>
          <a:xfrm>
            <a:off x="4514797" y="7190400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6" name="Ellipse 245"/>
          <p:cNvSpPr/>
          <p:nvPr/>
        </p:nvSpPr>
        <p:spPr>
          <a:xfrm>
            <a:off x="4742148" y="7190427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7" name="Ellipse 246"/>
          <p:cNvSpPr/>
          <p:nvPr/>
        </p:nvSpPr>
        <p:spPr>
          <a:xfrm>
            <a:off x="4969499" y="7190400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8" name="Ellipse 247"/>
          <p:cNvSpPr/>
          <p:nvPr/>
        </p:nvSpPr>
        <p:spPr>
          <a:xfrm>
            <a:off x="4514797" y="7436602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9" name="Ellipse 248"/>
          <p:cNvSpPr/>
          <p:nvPr/>
        </p:nvSpPr>
        <p:spPr>
          <a:xfrm>
            <a:off x="4742148" y="7436629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0" name="Ellipse 249"/>
          <p:cNvSpPr/>
          <p:nvPr/>
        </p:nvSpPr>
        <p:spPr>
          <a:xfrm>
            <a:off x="4969499" y="7436602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1" name="Ellipse 250"/>
          <p:cNvSpPr/>
          <p:nvPr/>
        </p:nvSpPr>
        <p:spPr>
          <a:xfrm>
            <a:off x="4514797" y="7688801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2" name="Ellipse 251"/>
          <p:cNvSpPr/>
          <p:nvPr/>
        </p:nvSpPr>
        <p:spPr>
          <a:xfrm>
            <a:off x="4742148" y="7688828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3" name="Ellipse 252"/>
          <p:cNvSpPr/>
          <p:nvPr/>
        </p:nvSpPr>
        <p:spPr>
          <a:xfrm>
            <a:off x="4969499" y="7688801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4" name="Ellipse 253"/>
          <p:cNvSpPr/>
          <p:nvPr/>
        </p:nvSpPr>
        <p:spPr>
          <a:xfrm>
            <a:off x="4514797" y="7957007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5" name="Ellipse 254"/>
          <p:cNvSpPr/>
          <p:nvPr/>
        </p:nvSpPr>
        <p:spPr>
          <a:xfrm>
            <a:off x="4742148" y="7957034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6" name="Ellipse 255"/>
          <p:cNvSpPr/>
          <p:nvPr/>
        </p:nvSpPr>
        <p:spPr>
          <a:xfrm>
            <a:off x="4969499" y="7957007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7" name="Ellipse 256"/>
          <p:cNvSpPr/>
          <p:nvPr/>
        </p:nvSpPr>
        <p:spPr>
          <a:xfrm>
            <a:off x="5213698" y="8826931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8" name="Ellipse 257"/>
          <p:cNvSpPr/>
          <p:nvPr/>
        </p:nvSpPr>
        <p:spPr>
          <a:xfrm>
            <a:off x="5441049" y="8826958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9" name="Ellipse 258"/>
          <p:cNvSpPr/>
          <p:nvPr/>
        </p:nvSpPr>
        <p:spPr>
          <a:xfrm>
            <a:off x="5668400" y="8826931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0" name="Ellipse 259"/>
          <p:cNvSpPr/>
          <p:nvPr/>
        </p:nvSpPr>
        <p:spPr>
          <a:xfrm>
            <a:off x="5895751" y="8831624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1" name="Ellipse 260"/>
          <p:cNvSpPr/>
          <p:nvPr/>
        </p:nvSpPr>
        <p:spPr>
          <a:xfrm>
            <a:off x="6123102" y="8830127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2" name="Ellipse 261"/>
          <p:cNvSpPr/>
          <p:nvPr/>
        </p:nvSpPr>
        <p:spPr>
          <a:xfrm>
            <a:off x="5213698" y="9073133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3" name="Ellipse 262"/>
          <p:cNvSpPr/>
          <p:nvPr/>
        </p:nvSpPr>
        <p:spPr>
          <a:xfrm>
            <a:off x="5441049" y="9073160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4" name="Ellipse 263"/>
          <p:cNvSpPr/>
          <p:nvPr/>
        </p:nvSpPr>
        <p:spPr>
          <a:xfrm>
            <a:off x="5668400" y="9073133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5" name="Ellipse 264"/>
          <p:cNvSpPr/>
          <p:nvPr/>
        </p:nvSpPr>
        <p:spPr>
          <a:xfrm>
            <a:off x="5895751" y="9077826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6" name="Ellipse 265"/>
          <p:cNvSpPr/>
          <p:nvPr/>
        </p:nvSpPr>
        <p:spPr>
          <a:xfrm>
            <a:off x="6123102" y="9076329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7" name="Ellipse 266"/>
          <p:cNvSpPr/>
          <p:nvPr/>
        </p:nvSpPr>
        <p:spPr>
          <a:xfrm>
            <a:off x="5213698" y="9325332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8" name="Ellipse 267"/>
          <p:cNvSpPr/>
          <p:nvPr/>
        </p:nvSpPr>
        <p:spPr>
          <a:xfrm>
            <a:off x="5441049" y="9325359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9" name="Ellipse 268"/>
          <p:cNvSpPr/>
          <p:nvPr/>
        </p:nvSpPr>
        <p:spPr>
          <a:xfrm>
            <a:off x="5668400" y="9325332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0" name="Ellipse 269"/>
          <p:cNvSpPr/>
          <p:nvPr/>
        </p:nvSpPr>
        <p:spPr>
          <a:xfrm>
            <a:off x="5895751" y="9330025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1" name="Ellipse 270"/>
          <p:cNvSpPr/>
          <p:nvPr/>
        </p:nvSpPr>
        <p:spPr>
          <a:xfrm>
            <a:off x="6123102" y="9328528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2" name="Ellipse 271"/>
          <p:cNvSpPr/>
          <p:nvPr/>
        </p:nvSpPr>
        <p:spPr>
          <a:xfrm>
            <a:off x="5213698" y="9593538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3" name="Ellipse 272"/>
          <p:cNvSpPr/>
          <p:nvPr/>
        </p:nvSpPr>
        <p:spPr>
          <a:xfrm>
            <a:off x="5441049" y="9593565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4" name="Ellipse 273"/>
          <p:cNvSpPr/>
          <p:nvPr/>
        </p:nvSpPr>
        <p:spPr>
          <a:xfrm>
            <a:off x="5668400" y="9593538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5" name="Ellipse 274"/>
          <p:cNvSpPr/>
          <p:nvPr/>
        </p:nvSpPr>
        <p:spPr>
          <a:xfrm>
            <a:off x="5895751" y="9598231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6" name="Ellipse 275"/>
          <p:cNvSpPr/>
          <p:nvPr/>
        </p:nvSpPr>
        <p:spPr>
          <a:xfrm>
            <a:off x="6123102" y="9596734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7" name="Ellipse 276"/>
          <p:cNvSpPr/>
          <p:nvPr/>
        </p:nvSpPr>
        <p:spPr>
          <a:xfrm>
            <a:off x="4514797" y="8830661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8" name="Ellipse 277"/>
          <p:cNvSpPr/>
          <p:nvPr/>
        </p:nvSpPr>
        <p:spPr>
          <a:xfrm>
            <a:off x="4742148" y="8830688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9" name="Ellipse 278"/>
          <p:cNvSpPr/>
          <p:nvPr/>
        </p:nvSpPr>
        <p:spPr>
          <a:xfrm>
            <a:off x="4969499" y="8830661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0" name="Ellipse 279"/>
          <p:cNvSpPr/>
          <p:nvPr/>
        </p:nvSpPr>
        <p:spPr>
          <a:xfrm>
            <a:off x="4514797" y="9076863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1" name="Ellipse 280"/>
          <p:cNvSpPr/>
          <p:nvPr/>
        </p:nvSpPr>
        <p:spPr>
          <a:xfrm>
            <a:off x="4742148" y="9076890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2" name="Ellipse 281"/>
          <p:cNvSpPr/>
          <p:nvPr/>
        </p:nvSpPr>
        <p:spPr>
          <a:xfrm>
            <a:off x="4969499" y="9076863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3" name="Ellipse 282"/>
          <p:cNvSpPr/>
          <p:nvPr/>
        </p:nvSpPr>
        <p:spPr>
          <a:xfrm>
            <a:off x="4514797" y="9329062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4" name="Ellipse 283"/>
          <p:cNvSpPr/>
          <p:nvPr/>
        </p:nvSpPr>
        <p:spPr>
          <a:xfrm>
            <a:off x="4742148" y="9329089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5" name="Ellipse 284"/>
          <p:cNvSpPr/>
          <p:nvPr/>
        </p:nvSpPr>
        <p:spPr>
          <a:xfrm>
            <a:off x="4969499" y="9329062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6" name="Ellipse 285"/>
          <p:cNvSpPr/>
          <p:nvPr/>
        </p:nvSpPr>
        <p:spPr>
          <a:xfrm>
            <a:off x="4514797" y="9597268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7" name="Ellipse 286"/>
          <p:cNvSpPr/>
          <p:nvPr/>
        </p:nvSpPr>
        <p:spPr>
          <a:xfrm>
            <a:off x="4742148" y="9597295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8" name="Ellipse 287"/>
          <p:cNvSpPr/>
          <p:nvPr/>
        </p:nvSpPr>
        <p:spPr>
          <a:xfrm>
            <a:off x="4969499" y="9597268"/>
            <a:ext cx="145684" cy="142406"/>
          </a:xfrm>
          <a:prstGeom prst="ellipse">
            <a:avLst/>
          </a:prstGeom>
          <a:solidFill>
            <a:srgbClr val="393668"/>
          </a:solidFill>
          <a:ln>
            <a:solidFill>
              <a:srgbClr val="3936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898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224</Words>
  <Application>Microsoft Office PowerPoint</Application>
  <PresentationFormat>A4 (210 x 297 mm)</PresentationFormat>
  <Paragraphs>47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Avenir Book</vt:lpstr>
      <vt:lpstr>Calibri</vt:lpstr>
      <vt:lpstr>Calibri Light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20</cp:revision>
  <dcterms:created xsi:type="dcterms:W3CDTF">2016-07-29T13:47:43Z</dcterms:created>
  <dcterms:modified xsi:type="dcterms:W3CDTF">2019-01-19T10:28:33Z</dcterms:modified>
</cp:coreProperties>
</file>