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BD51"/>
    <a:srgbClr val="B4D467"/>
    <a:srgbClr val="438FA1"/>
    <a:srgbClr val="86C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3"/>
    <p:restoredTop sz="94586"/>
  </p:normalViewPr>
  <p:slideViewPr>
    <p:cSldViewPr snapToGrid="0" snapToObjects="1">
      <p:cViewPr>
        <p:scale>
          <a:sx n="91" d="100"/>
          <a:sy n="91" d="100"/>
        </p:scale>
        <p:origin x="1434" y="-23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2681406" y="7141304"/>
            <a:ext cx="4205934" cy="399998"/>
          </a:xfrm>
          <a:prstGeom prst="rect">
            <a:avLst/>
          </a:prstGeom>
          <a:solidFill>
            <a:srgbClr val="A1BD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2661945" y="3298159"/>
            <a:ext cx="4205934" cy="399998"/>
          </a:xfrm>
          <a:prstGeom prst="rect">
            <a:avLst/>
          </a:prstGeom>
          <a:solidFill>
            <a:srgbClr val="A1BD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2667368" y="1524053"/>
            <a:ext cx="4205934" cy="399998"/>
          </a:xfrm>
          <a:prstGeom prst="rect">
            <a:avLst/>
          </a:prstGeom>
          <a:solidFill>
            <a:srgbClr val="A1BD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1" y="0"/>
            <a:ext cx="2681407" cy="9906000"/>
          </a:xfrm>
          <a:prstGeom prst="rect">
            <a:avLst/>
          </a:prstGeom>
          <a:solidFill>
            <a:srgbClr val="B4D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1" y="1525686"/>
            <a:ext cx="2652066" cy="17701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52066" y="1467"/>
            <a:ext cx="4205934" cy="1524219"/>
          </a:xfrm>
          <a:prstGeom prst="rect">
            <a:avLst/>
          </a:prstGeom>
          <a:solidFill>
            <a:srgbClr val="B4D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061969" y="195156"/>
            <a:ext cx="4755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CHRISTOPHE DELAVINE</a:t>
            </a:r>
            <a:endParaRPr lang="fr-FR" sz="32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320551" y="801663"/>
            <a:ext cx="2223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Berufsbezeichnung</a:t>
            </a:r>
            <a:endParaRPr lang="fr-FR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644608"/>
              </p:ext>
            </p:extLst>
          </p:nvPr>
        </p:nvGraphicFramePr>
        <p:xfrm>
          <a:off x="2781838" y="2104300"/>
          <a:ext cx="3694952" cy="924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4952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781837" y="1563383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ÜBER MICH </a:t>
            </a:r>
          </a:p>
        </p:txBody>
      </p:sp>
      <p:graphicFrame>
        <p:nvGraphicFramePr>
          <p:cNvPr id="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033062"/>
              </p:ext>
            </p:extLst>
          </p:nvPr>
        </p:nvGraphicFramePr>
        <p:xfrm>
          <a:off x="2781839" y="3787862"/>
          <a:ext cx="4105502" cy="31618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5502"/>
              </a:tblGrid>
              <a:tr h="105394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UNTERNEHMEN – STADT </a:t>
                      </a:r>
                      <a:r>
                        <a:rPr lang="fr-FR" sz="11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5394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UNTERNEHMEN – STADT </a:t>
                      </a:r>
                      <a:r>
                        <a:rPr lang="fr-FR" sz="11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5394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UNTERNEHMEN – STADT </a:t>
                      </a:r>
                      <a:r>
                        <a:rPr lang="fr-FR" sz="11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781837" y="3354812"/>
            <a:ext cx="2954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BERUFSERFAHRUNGEN</a:t>
            </a:r>
            <a:endParaRPr lang="fr-FR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319302"/>
              </p:ext>
            </p:extLst>
          </p:nvPr>
        </p:nvGraphicFramePr>
        <p:xfrm>
          <a:off x="2781837" y="7649160"/>
          <a:ext cx="3842719" cy="17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719"/>
              </a:tblGrid>
              <a:tr h="89982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UNIVERSITÄT </a:t>
                      </a:r>
                      <a:r>
                        <a:rPr lang="fr-FR" sz="11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9982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UNIVERSITÄT </a:t>
                      </a:r>
                      <a:r>
                        <a:rPr lang="fr-FR" sz="11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2779650" y="7195508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AUSBILDUNG </a:t>
            </a:r>
          </a:p>
        </p:txBody>
      </p:sp>
      <p:sp>
        <p:nvSpPr>
          <p:cNvPr id="24" name="ZoneTexte 9"/>
          <p:cNvSpPr txBox="1"/>
          <p:nvPr/>
        </p:nvSpPr>
        <p:spPr>
          <a:xfrm>
            <a:off x="209305" y="3539478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FÄHIGKEITEN </a:t>
            </a:r>
          </a:p>
        </p:txBody>
      </p:sp>
      <p:sp>
        <p:nvSpPr>
          <p:cNvPr id="25" name="ZoneTexte 9"/>
          <p:cNvSpPr txBox="1"/>
          <p:nvPr/>
        </p:nvSpPr>
        <p:spPr>
          <a:xfrm>
            <a:off x="180114" y="6146126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HOBBYS</a:t>
            </a:r>
            <a:endParaRPr lang="fr-FR" sz="20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26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384415"/>
              </p:ext>
            </p:extLst>
          </p:nvPr>
        </p:nvGraphicFramePr>
        <p:xfrm>
          <a:off x="208219" y="3966418"/>
          <a:ext cx="2329082" cy="178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Buchhaltungssoftware</a:t>
                      </a: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Bing ADS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Microsoft</a:t>
                      </a:r>
                      <a:r>
                        <a:rPr lang="fr-FR" sz="1200" b="0" i="0" baseline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Office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Google </a:t>
                      </a: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AdWords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Kreativität</a:t>
                      </a: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540792"/>
              </p:ext>
            </p:extLst>
          </p:nvPr>
        </p:nvGraphicFramePr>
        <p:xfrm>
          <a:off x="138371" y="6579594"/>
          <a:ext cx="2329082" cy="106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Sport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Lesen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Kino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272029" y="426976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2029" y="4270046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2029" y="4648422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72029" y="4648701"/>
            <a:ext cx="10617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72029" y="5010858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2029" y="5011137"/>
            <a:ext cx="15798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2029" y="5357574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72029" y="5357853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72029" y="568610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2029" y="5686380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6615" y="6893809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36615" y="6894088"/>
            <a:ext cx="10972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36615" y="7262735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36615" y="7263014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36615" y="765635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36615" y="7656636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ZoneTexte 9"/>
          <p:cNvSpPr txBox="1"/>
          <p:nvPr/>
        </p:nvSpPr>
        <p:spPr>
          <a:xfrm>
            <a:off x="222903" y="8074713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SPRACHEN</a:t>
            </a:r>
            <a:endParaRPr lang="fr-FR" sz="20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4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266238"/>
              </p:ext>
            </p:extLst>
          </p:nvPr>
        </p:nvGraphicFramePr>
        <p:xfrm>
          <a:off x="177236" y="8510516"/>
          <a:ext cx="2329082" cy="106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Französisch</a:t>
                      </a: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Englisch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Spanisch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275480" y="882473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75480" y="8825010"/>
            <a:ext cx="10972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75480" y="919365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75480" y="9193936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75480" y="9587279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75480" y="9587558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Connecteur droit 2"/>
          <p:cNvCxnSpPr/>
          <p:nvPr/>
        </p:nvCxnSpPr>
        <p:spPr>
          <a:xfrm>
            <a:off x="1179802" y="794100"/>
            <a:ext cx="457234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325"/>
          <p:cNvSpPr txBox="1"/>
          <p:nvPr/>
        </p:nvSpPr>
        <p:spPr>
          <a:xfrm>
            <a:off x="5304131" y="1209595"/>
            <a:ext cx="11961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name@mail.com</a:t>
            </a:r>
            <a:endParaRPr lang="ru-RU" sz="1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5" name="TextBox 326"/>
          <p:cNvSpPr txBox="1"/>
          <p:nvPr/>
        </p:nvSpPr>
        <p:spPr>
          <a:xfrm>
            <a:off x="2535876" y="1211176"/>
            <a:ext cx="15392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12 Street Name, Berlin</a:t>
            </a:r>
            <a:endParaRPr lang="ru-RU" sz="1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6" name="TextBox 327"/>
          <p:cNvSpPr txBox="1"/>
          <p:nvPr/>
        </p:nvSpPr>
        <p:spPr>
          <a:xfrm>
            <a:off x="468193" y="1194850"/>
            <a:ext cx="889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000 111 333</a:t>
            </a:r>
            <a:endParaRPr lang="ru-RU" sz="1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57" name="Рисунок 3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449" y="1258405"/>
            <a:ext cx="216024" cy="161424"/>
          </a:xfrm>
          <a:prstGeom prst="rect">
            <a:avLst/>
          </a:prstGeom>
        </p:spPr>
      </p:pic>
      <p:pic>
        <p:nvPicPr>
          <p:cNvPr id="58" name="Рисунок 3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50" y="1237016"/>
            <a:ext cx="190102" cy="190102"/>
          </a:xfrm>
          <a:prstGeom prst="rect">
            <a:avLst/>
          </a:prstGeom>
        </p:spPr>
      </p:pic>
      <p:sp>
        <p:nvSpPr>
          <p:cNvPr id="59" name="Прямоугольник 331"/>
          <p:cNvSpPr/>
          <p:nvPr/>
        </p:nvSpPr>
        <p:spPr>
          <a:xfrm>
            <a:off x="2138584" y="1305977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0" name="Прямоугольник 332"/>
          <p:cNvSpPr/>
          <p:nvPr/>
        </p:nvSpPr>
        <p:spPr>
          <a:xfrm>
            <a:off x="4804398" y="1311769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61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939" y="1239380"/>
            <a:ext cx="128369" cy="2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267</Words>
  <Application>Microsoft Office PowerPoint</Application>
  <PresentationFormat>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</cp:revision>
  <dcterms:created xsi:type="dcterms:W3CDTF">2016-07-29T13:47:43Z</dcterms:created>
  <dcterms:modified xsi:type="dcterms:W3CDTF">2019-01-24T19:43:53Z</dcterms:modified>
</cp:coreProperties>
</file>